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9E60-5C7F-49E1-9339-FB048070D85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328F-C9C4-4380-98C0-AA581114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610635" y="456669"/>
            <a:ext cx="2279561" cy="6001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4400" dirty="0" smtClean="0"/>
              <a:t>SPDC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528034" y="611214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912" y="1590010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0914" y="2633196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911" y="3676390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BILL NOT PAID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8033" y="470857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GETTING QUERIES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347932" y="621405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HOME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60810" y="160020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UPDATED DETAILS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360812" y="264338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GENERATES BILLS AND SEND TO USER MOBILE NUMBER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360812" y="368658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DEACTIVATE POWER SUPPLY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9347933" y="471688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RESPONDING TO QUERIES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8035" y="611210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JOGIN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0913" y="1590006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3"/>
            <a:endCxn id="8" idx="1"/>
          </p:cNvCxnSpPr>
          <p:nvPr/>
        </p:nvCxnSpPr>
        <p:spPr>
          <a:xfrm>
            <a:off x="2472745" y="971819"/>
            <a:ext cx="2471724" cy="36375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83476" y="1935584"/>
            <a:ext cx="2152917" cy="334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8449" y="2960399"/>
            <a:ext cx="2167944" cy="32827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57718" y="3987354"/>
            <a:ext cx="2192005" cy="3931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83476" y="4975810"/>
            <a:ext cx="2355224" cy="3562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7"/>
            <a:endCxn id="14" idx="1"/>
          </p:cNvCxnSpPr>
          <p:nvPr/>
        </p:nvCxnSpPr>
        <p:spPr>
          <a:xfrm flipV="1">
            <a:off x="6556362" y="982014"/>
            <a:ext cx="2791570" cy="35356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1"/>
          </p:cNvCxnSpPr>
          <p:nvPr/>
        </p:nvCxnSpPr>
        <p:spPr>
          <a:xfrm flipV="1">
            <a:off x="6872491" y="1960810"/>
            <a:ext cx="2488319" cy="3447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 flipV="1">
            <a:off x="6890196" y="3003996"/>
            <a:ext cx="2470616" cy="28414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72491" y="4186175"/>
            <a:ext cx="2505411" cy="1871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 flipV="1">
            <a:off x="6682970" y="5077496"/>
            <a:ext cx="2664963" cy="21814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0912" y="2631053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GETTING METER READINGS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28033" y="60906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OGIN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0911" y="1587863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/ UPDATE USER DETAILS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9347932" y="62219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 HOME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528033" y="609859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OGIN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540733" y="558487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BILLS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9360633" y="559318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THE BILLS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96176" y="5852110"/>
            <a:ext cx="2736224" cy="30305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1"/>
          </p:cNvCxnSpPr>
          <p:nvPr/>
        </p:nvCxnSpPr>
        <p:spPr>
          <a:xfrm flipV="1">
            <a:off x="6273800" y="5953796"/>
            <a:ext cx="3086833" cy="2597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0635" y="456669"/>
            <a:ext cx="2279561" cy="6001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4400" dirty="0" smtClean="0"/>
              <a:t>SPDC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28034" y="1398614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2" y="2377410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914" y="3420596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0911" y="4463790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SENDING QUERIES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60810" y="238760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UPDATED DETAILS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360812" y="343078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THE BILL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360812" y="447398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REPLY FROM ADMIN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28035" y="1398610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913" y="2377406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2472745" y="1759219"/>
            <a:ext cx="2305317" cy="37134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83476" y="2722984"/>
            <a:ext cx="2152917" cy="334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449" y="3747799"/>
            <a:ext cx="2167944" cy="32827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57718" y="4774754"/>
            <a:ext cx="2320344" cy="39764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43963" y="1769414"/>
            <a:ext cx="2603969" cy="4153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6872491" y="2748210"/>
            <a:ext cx="2488319" cy="3447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>
          <a:xfrm flipV="1">
            <a:off x="6890196" y="3791396"/>
            <a:ext cx="2470616" cy="28414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43963" y="4973574"/>
            <a:ext cx="2616847" cy="21143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0912" y="3418453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BILLS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28033" y="139646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OGIN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0911" y="2375263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UPDATE USER DETAILS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347932" y="140959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HOME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28033" y="1397259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OGIN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7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78063" y="1435100"/>
            <a:ext cx="1749384" cy="50311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4400" dirty="0" smtClean="0"/>
              <a:t>SPDC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28034" y="2605114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2" y="3977610"/>
            <a:ext cx="1944710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70310" y="3924301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UPDATED ADMIN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28035" y="2605110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913" y="3977606"/>
            <a:ext cx="1944710" cy="72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472745" y="2965719"/>
            <a:ext cx="2305317" cy="37134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3476" y="4323184"/>
            <a:ext cx="2307463" cy="37349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53463" y="3014014"/>
            <a:ext cx="2603969" cy="4153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6527447" y="4284910"/>
            <a:ext cx="2642863" cy="41177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033" y="260296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0911" y="3975463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CREATE / UPDATE / DELETE ADMIN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157432" y="2654197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SUPER ADMIN HOME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28033" y="2603759"/>
            <a:ext cx="1944710" cy="721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OGIN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54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7323"/>
              </p:ext>
            </p:extLst>
          </p:nvPr>
        </p:nvGraphicFramePr>
        <p:xfrm>
          <a:off x="4701072" y="419100"/>
          <a:ext cx="2789855" cy="549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855"/>
              </a:tblGrid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SPDC_USER_PROFILE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  ( PK )</a:t>
                      </a:r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Gsm_id  ( Unique )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Mobile_number  ( Unique )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Customer_name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Date_of_birth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House_no</a:t>
                      </a:r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Districts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Is_active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Connection_type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  <a:tr h="2435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79361" marR="79361" marT="39681" marB="39681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51587"/>
              </p:ext>
            </p:extLst>
          </p:nvPr>
        </p:nvGraphicFramePr>
        <p:xfrm>
          <a:off x="355600" y="165100"/>
          <a:ext cx="20193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SPDC_LT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Id ( PK)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Connection_lt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Fourth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smtClean="0"/>
                        <a:t>meter</a:t>
                      </a:r>
                      <a:endParaRPr lang="en-US" dirty="0"/>
                    </a:p>
                  </a:txBody>
                  <a:tcPr/>
                </a:tc>
              </a:tr>
              <a:tr h="2571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03296"/>
              </p:ext>
            </p:extLst>
          </p:nvPr>
        </p:nvGraphicFramePr>
        <p:xfrm>
          <a:off x="10210800" y="148166"/>
          <a:ext cx="1574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</a:tblGrid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SPDC_BILLS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Id ( PK )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Gsm_id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Previous_reading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Current_reading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Connection_type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Insert_date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Without_fine</a:t>
                      </a:r>
                      <a:endParaRPr lang="en-US" dirty="0"/>
                    </a:p>
                  </a:txBody>
                  <a:tcPr/>
                </a:tc>
              </a:tr>
              <a:tr h="36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With_fine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9339"/>
              </p:ext>
            </p:extLst>
          </p:nvPr>
        </p:nvGraphicFramePr>
        <p:xfrm>
          <a:off x="7988300" y="4030556"/>
          <a:ext cx="1955800" cy="260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</a:tblGrid>
              <a:tr h="412328">
                <a:tc>
                  <a:txBody>
                    <a:bodyPr/>
                    <a:lstStyle/>
                    <a:p>
                      <a:r>
                        <a:rPr lang="en-US" dirty="0" smtClean="0"/>
                        <a:t>SPDC_ADMIN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Id ( PK )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Mobile_number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292705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6639"/>
              </p:ext>
            </p:extLst>
          </p:nvPr>
        </p:nvGraphicFramePr>
        <p:xfrm>
          <a:off x="342900" y="3615264"/>
          <a:ext cx="2044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</a:tblGrid>
              <a:tr h="300567">
                <a:tc>
                  <a:txBody>
                    <a:bodyPr/>
                    <a:lstStyle/>
                    <a:p>
                      <a:r>
                        <a:rPr lang="en-US" dirty="0" smtClean="0"/>
                        <a:t>SPDC_QUERY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smtClean="0"/>
                        <a:t>Id  ( PK)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smtClean="0"/>
                        <a:t>Gsm_id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User_query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Admin_reply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User_insert</a:t>
                      </a:r>
                      <a:endParaRPr lang="en-US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Admin_insert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Elbow Connector 28"/>
          <p:cNvCxnSpPr/>
          <p:nvPr/>
        </p:nvCxnSpPr>
        <p:spPr>
          <a:xfrm flipV="1">
            <a:off x="7505700" y="952500"/>
            <a:ext cx="2971800" cy="27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787400" y="1231900"/>
            <a:ext cx="3937000" cy="322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095500" y="952500"/>
            <a:ext cx="4660900" cy="4406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4900" y="10795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79900" y="203200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9900" y="215900"/>
            <a:ext cx="5181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436100" y="203200"/>
            <a:ext cx="38100" cy="367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461500" y="386080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1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155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Jishnunand P K</dc:creator>
  <cp:lastModifiedBy>Jishnunand P K</cp:lastModifiedBy>
  <cp:revision>33</cp:revision>
  <dcterms:created xsi:type="dcterms:W3CDTF">2015-06-22T04:04:41Z</dcterms:created>
  <dcterms:modified xsi:type="dcterms:W3CDTF">2015-06-22T06:16:31Z</dcterms:modified>
</cp:coreProperties>
</file>