
<file path=[Content_Types].xml><?xml version="1.0" encoding="utf-8"?>
<Types xmlns="http://schemas.openxmlformats.org/package/2006/content-types">
  <Default Extension="png" ContentType="image/png"/>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3"/>
    <p:sldId id="257" r:id="rId4"/>
    <p:sldId id="258" r:id="rId5"/>
    <p:sldId id="259" r:id="rId6"/>
    <p:sldId id="263" r:id="rId7"/>
    <p:sldId id="264" r:id="rId8"/>
    <p:sldId id="265" r:id="rId9"/>
    <p:sldId id="297" r:id="rId10"/>
    <p:sldId id="273" r:id="rId11"/>
    <p:sldId id="280" r:id="rId12"/>
    <p:sldId id="301" r:id="rId13"/>
    <p:sldId id="266" r:id="rId14"/>
    <p:sldId id="267" r:id="rId15"/>
    <p:sldId id="275" r:id="rId16"/>
    <p:sldId id="281" r:id="rId17"/>
    <p:sldId id="282" r:id="rId18"/>
    <p:sldId id="283" r:id="rId19"/>
    <p:sldId id="284" r:id="rId20"/>
    <p:sldId id="285" r:id="rId21"/>
    <p:sldId id="294" r:id="rId22"/>
    <p:sldId id="295" r:id="rId23"/>
    <p:sldId id="296" r:id="rId24"/>
    <p:sldId id="286" r:id="rId25"/>
    <p:sldId id="300" r:id="rId26"/>
    <p:sldId id="299" r:id="rId27"/>
    <p:sldId id="260" r:id="rId28"/>
  </p:sldIdLst>
  <p:sldSz cx="9144000" cy="5143500" type="screen16x9"/>
  <p:notesSz cx="9144000" cy="5143500"/>
  <p:embeddedFontLst>
    <p:embeddedFont>
      <p:font typeface="Dosis-medium" panose="02010603020202060003"/>
      <p:regular r:id="rId33"/>
    </p:embeddedFont>
    <p:embeddedFont>
      <p:font typeface="Dosis" panose="02010503020202060003" charset="0"/>
      <p:regular r:id="rId34"/>
      <p:bold r:id="rId35"/>
    </p:embeddedFont>
    <p:embeddedFont>
      <p:font typeface="Abel" panose="02000506030000020004" charset="0"/>
      <p:regular r:id="rId36"/>
    </p:embeddedFont>
  </p:embeddedFontLst>
  <p:custDataLst>
    <p:tags r:id="rId37"/>
  </p:custDataLst>
  <p:defaultTextStyle>
    <a:defPPr>
      <a:defRPr lang="en-US"/>
    </a:defPPr>
    <a:lvl1pPr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110" y="-102"/>
      </p:cViewPr>
      <p:guideLst>
        <p:guide orient="horz" pos="211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xml"/><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885825" y="1560361"/>
            <a:ext cx="7362415" cy="1093813"/>
          </a:xfrm>
          <a:prstGeom prst="rect">
            <a:avLst/>
          </a:prstGeom>
        </p:spPr>
        <p:txBody>
          <a:bodyPr vert="horz" rtlCol="0" anchor="b"/>
          <a:lstStyle>
            <a:lvl1pPr lvl="0" algn="ctr">
              <a:lnSpc>
                <a:spcPct val="100000"/>
              </a:lnSpc>
              <a:defRPr lang="en-US" sz="4400" b="1" i="0" cap="all" spc="150" baseline="0" dirty="0">
                <a:solidFill>
                  <a:schemeClr val="tx2"/>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885825" y="2654174"/>
            <a:ext cx="7362415" cy="431925"/>
          </a:xfrm>
          <a:prstGeom prst="rect">
            <a:avLst/>
          </a:prstGeom>
        </p:spPr>
        <p:txBody>
          <a:bodyPr vert="horz" lIns="91440" rtlCol="0" anchor="t">
            <a:noAutofit/>
          </a:bodyPr>
          <a:lstStyle>
            <a:lvl1pPr lvl="0" indent="0" algn="ctr">
              <a:lnSpc>
                <a:spcPct val="100000"/>
              </a:lnSpc>
              <a:spcBef>
                <a:spcPts val="0"/>
              </a:spcBef>
              <a:buNone/>
              <a:defRPr lang="en-US" sz="1600" i="0" cap="all" baseline="0" dirty="0">
                <a:solidFill>
                  <a:schemeClr val="accent1"/>
                </a:solidFill>
                <a:latin typeface="Dosis-medium" panose="02010603020202060003"/>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endParaRPr lang="en-US" dirty="0"/>
          </a:p>
        </p:txBody>
      </p:sp>
      <p:sp>
        <p:nvSpPr>
          <p:cNvPr id="4" name="Slide Number Placeholder 5"/>
          <p:cNvSpPr>
            <a:spLocks noGrp="1"/>
          </p:cNvSpPr>
          <p:nvPr>
            <p:ph type="sldNum" sz="quarter" idx="12"/>
          </p:nvPr>
        </p:nvSpPr>
        <p:spPr/>
        <p:txBody>
          <a:bodyPr rtlCol="0"/>
          <a:lstStyle>
            <a:lvl1pPr lvl="0"/>
          </a:lstStyle>
          <a:p>
            <a:r>
              <a:rPr lang="en-US" dirty="0"/>
              <a:t>&lt;#&gt;</a:t>
            </a:r>
            <a:endParaRPr lang="en-US" dirty="0"/>
          </a:p>
        </p:txBody>
      </p:sp>
      <p:sp>
        <p:nvSpPr>
          <p:cNvPr id="5" name="Footer Placeholder 4"/>
          <p:cNvSpPr>
            <a:spLocks noGrp="1"/>
          </p:cNvSpPr>
          <p:nvPr>
            <p:ph type="ftr" sz="quarter" idx="11"/>
          </p:nvPr>
        </p:nvSpPr>
        <p:spPr/>
        <p:txBody>
          <a:bodyPr rtlCol="0"/>
          <a:lstStyle>
            <a:lvl1pPr lvl="0"/>
          </a:lstStyle>
          <a:p>
            <a:r>
              <a:rPr lang="en-US" dirty="0"/>
              <a:t>Footer</a:t>
            </a:r>
            <a:endParaRPr lang="en-US" dirty="0"/>
          </a:p>
        </p:txBody>
      </p:sp>
      <p:sp>
        <p:nvSpPr>
          <p:cNvPr id="6" name="Date Placeholder 3"/>
          <p:cNvSpPr>
            <a:spLocks noGrp="1"/>
          </p:cNvSpPr>
          <p:nvPr>
            <p:ph type="dt" sz="half" idx="10"/>
          </p:nvPr>
        </p:nvSpPr>
        <p:spPr/>
        <p:txBody>
          <a:bodyPr rtlCol="0"/>
          <a:lstStyle>
            <a:lvl1pPr lvl="0"/>
          </a:lstStyle>
          <a:p>
            <a:r>
              <a:rPr lang="en-US" dirty="0"/>
              <a:t>Date</a:t>
            </a:r>
            <a:endParaRPr lang="en-US" dirty="0"/>
          </a:p>
        </p:txBody>
      </p:sp>
      <p:pic>
        <p:nvPicPr>
          <p:cNvPr id="7" name="Picture 6"/>
          <p:cNvPicPr>
            <a:picLocks noChangeAspect="1"/>
          </p:cNvPicPr>
          <p:nvPr/>
        </p:nvPicPr>
        <p:blipFill>
          <a:blip r:embed="rId2"/>
          <a:srcRect l="410"/>
          <a:stretch>
            <a:fillRect/>
          </a:stretch>
        </p:blipFill>
        <p:spPr>
          <a:xfrm>
            <a:off x="2812066" y="403571"/>
            <a:ext cx="6331933" cy="1173506"/>
          </a:xfrm>
          <a:prstGeom prst="rect">
            <a:avLst/>
          </a:prstGeom>
        </p:spPr>
      </p:pic>
      <p:pic>
        <p:nvPicPr>
          <p:cNvPr id="8" name="Picture 7"/>
          <p:cNvPicPr>
            <a:picLocks noChangeAspect="1"/>
          </p:cNvPicPr>
          <p:nvPr/>
        </p:nvPicPr>
        <p:blipFill>
          <a:blip r:embed="rId2"/>
          <a:srcRect l="410"/>
          <a:stretch>
            <a:fillRect/>
          </a:stretch>
        </p:blipFill>
        <p:spPr>
          <a:xfrm flipH="1" flipV="1">
            <a:off x="0" y="3724275"/>
            <a:ext cx="6331933" cy="11735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Title 1"/>
          <p:cNvSpPr>
            <a:spLocks noGrp="1"/>
          </p:cNvSpPr>
          <p:nvPr>
            <p:ph type="title"/>
          </p:nvPr>
        </p:nvSpPr>
        <p:spPr>
          <a:xfrm>
            <a:off x="571500" y="571500"/>
            <a:ext cx="8001000" cy="571500"/>
          </a:xfrm>
          <a:prstGeom prst="rect">
            <a:avLst/>
          </a:prstGeom>
          <a:noFill/>
          <a:ln w="9525" cap="flat">
            <a:noFill/>
            <a:prstDash val="solid"/>
            <a:round/>
          </a:ln>
        </p:spPr>
        <p:txBody>
          <a:bodyPr rtlCol="0"/>
          <a:lstStyle>
            <a:lvl1pPr lvl="0" algn="ctr"/>
          </a:lstStyle>
          <a:p>
            <a:r>
              <a:rPr lang="en-US" dirty="0"/>
              <a:t>Click to edit Master title style</a:t>
            </a:r>
            <a:endParaRPr lang="en-US" dirty="0"/>
          </a:p>
        </p:txBody>
      </p:sp>
      <p:sp>
        <p:nvSpPr>
          <p:cNvPr id="3" name="Picture Placeholder 2"/>
          <p:cNvSpPr/>
          <p:nvPr>
            <p:ph type="pic" idx="1" hasCustomPrompt="1"/>
          </p:nvPr>
        </p:nvSpPr>
        <p:spPr>
          <a:xfrm>
            <a:off x="704850" y="1439533"/>
            <a:ext cx="2381250" cy="2381250"/>
          </a:xfrm>
          <a:prstGeom prst="rect">
            <a:avLst/>
          </a:prstGeom>
        </p:spPr>
        <p:txBody>
          <a:bodyPr rtlCol="0"/>
          <a:lstStyle/>
          <a:p>
            <a:pPr lvl="0"/>
            <a:r>
              <a:rPr lang="en-US" dirty="0"/>
              <a:t>Click to edit Master text styles</a:t>
            </a:r>
            <a:endParaRPr lang="en-US" dirty="0"/>
          </a:p>
        </p:txBody>
      </p:sp>
      <p:sp>
        <p:nvSpPr>
          <p:cNvPr id="4" name="Content Placeholder 2"/>
          <p:cNvSpPr>
            <a:spLocks noGrp="1"/>
          </p:cNvSpPr>
          <p:nvPr>
            <p:ph type="body" idx="2"/>
          </p:nvPr>
        </p:nvSpPr>
        <p:spPr>
          <a:xfrm>
            <a:off x="600075" y="3924300"/>
            <a:ext cx="2571750" cy="666750"/>
          </a:xfrm>
          <a:prstGeom prst="rect">
            <a:avLst/>
          </a:prstGeom>
          <a:solidFill>
            <a:schemeClr val="accent1"/>
          </a:solidFill>
        </p:spPr>
        <p:txBody>
          <a:bodyPr vert="horz" rtlCol="0" anchor="ctr">
            <a:normAutofit/>
          </a:bodyPr>
          <a:lstStyle>
            <a:lvl1pPr lvl="0" indent="0" algn="ctr">
              <a:lnSpc>
                <a:spcPct val="100000"/>
              </a:lnSpc>
              <a:buFont typeface="Arial" panose="020B0604020202020204"/>
              <a:buNone/>
              <a:defRPr lang="en-US" sz="1400" dirty="0">
                <a:solidFill>
                  <a:srgbClr val="FFFFFF"/>
                </a:solidFill>
                <a:latin typeface="+mn-lt"/>
              </a:defRPr>
            </a:lvl1pPr>
            <a:lvl2pPr lvl="1">
              <a:lnSpc>
                <a:spcPct val="130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panose="020B0604020202020204"/>
              <a:buChar char="»"/>
              <a:defRPr lang="en-US" sz="1050" i="1" dirty="0">
                <a:solidFill>
                  <a:schemeClr val="tx2">
                    <a:lumMod val="50000"/>
                    <a:lumOff val="50000"/>
                  </a:schemeClr>
                </a:solidFill>
                <a:latin typeface="+mn-lt"/>
              </a:defRPr>
            </a:lvl5pPr>
          </a:lstStyle>
          <a:p>
            <a:pPr lvl="0"/>
            <a:r>
              <a:rPr lang="en-US" dirty="0"/>
              <a:t>Click to edit Master text styles</a:t>
            </a:r>
            <a:endParaRPr lang="en-US" dirty="0"/>
          </a:p>
        </p:txBody>
      </p:sp>
      <p:sp>
        <p:nvSpPr>
          <p:cNvPr id="5" name="Content Placeholder 2"/>
          <p:cNvSpPr>
            <a:spLocks noGrp="1"/>
          </p:cNvSpPr>
          <p:nvPr>
            <p:ph type="body" idx="3"/>
          </p:nvPr>
        </p:nvSpPr>
        <p:spPr>
          <a:xfrm>
            <a:off x="3295650" y="1352550"/>
            <a:ext cx="2571750" cy="666750"/>
          </a:xfrm>
          <a:prstGeom prst="rect">
            <a:avLst/>
          </a:prstGeom>
          <a:solidFill>
            <a:schemeClr val="accent1"/>
          </a:solidFill>
        </p:spPr>
        <p:txBody>
          <a:bodyPr vert="horz" rtlCol="0" anchor="ctr">
            <a:normAutofit/>
          </a:bodyPr>
          <a:lstStyle>
            <a:lvl1pPr lvl="0" indent="0" algn="ctr">
              <a:lnSpc>
                <a:spcPct val="100000"/>
              </a:lnSpc>
              <a:buFont typeface="Arial" panose="020B0604020202020204"/>
              <a:buNone/>
              <a:defRPr lang="en-US" sz="1400" b="0" dirty="0">
                <a:solidFill>
                  <a:srgbClr val="FFFFFF"/>
                </a:solidFill>
                <a:latin typeface="+mn-lt"/>
              </a:defRPr>
            </a:lvl1pPr>
            <a:lvl2pPr lvl="1">
              <a:lnSpc>
                <a:spcPct val="130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panose="020B0604020202020204"/>
              <a:buChar char="»"/>
              <a:defRPr lang="en-US" sz="1050" i="1" dirty="0">
                <a:solidFill>
                  <a:schemeClr val="tx2">
                    <a:lumMod val="50000"/>
                    <a:lumOff val="50000"/>
                  </a:schemeClr>
                </a:solidFill>
                <a:latin typeface="+mn-lt"/>
              </a:defRPr>
            </a:lvl5pPr>
          </a:lstStyle>
          <a:p>
            <a:pPr lvl="0"/>
            <a:r>
              <a:rPr lang="en-US" dirty="0"/>
              <a:t>Click to edit Master text styles</a:t>
            </a:r>
            <a:endParaRPr lang="en-US" dirty="0"/>
          </a:p>
        </p:txBody>
      </p:sp>
      <p:sp>
        <p:nvSpPr>
          <p:cNvPr id="6" name="Picture Placeholder 2"/>
          <p:cNvSpPr>
            <a:spLocks noGrp="1"/>
          </p:cNvSpPr>
          <p:nvPr>
            <p:ph type="pic" idx="4"/>
          </p:nvPr>
        </p:nvSpPr>
        <p:spPr>
          <a:xfrm>
            <a:off x="3400425" y="2114550"/>
            <a:ext cx="2381250" cy="2381250"/>
          </a:xfrm>
          <a:ln w="38100">
            <a:noFill/>
            <a:miter lim="800000"/>
          </a:ln>
        </p:spPr>
        <p:txBody>
          <a:bodyPr rtlCol="0"/>
          <a:lstStyle/>
          <a:p>
            <a:r>
              <a:rPr lang="en-US" dirty="0"/>
              <a:t>Click icon to add picture</a:t>
            </a:r>
            <a:endParaRPr lang="en-US" dirty="0"/>
          </a:p>
        </p:txBody>
      </p:sp>
      <p:sp>
        <p:nvSpPr>
          <p:cNvPr id="7" name="Picture Placeholder 2"/>
          <p:cNvSpPr>
            <a:spLocks noGrp="1"/>
          </p:cNvSpPr>
          <p:nvPr>
            <p:ph type="pic" idx="5"/>
          </p:nvPr>
        </p:nvSpPr>
        <p:spPr>
          <a:xfrm>
            <a:off x="6038850" y="1447800"/>
            <a:ext cx="2381250" cy="2381250"/>
          </a:xfrm>
          <a:ln w="38100">
            <a:noFill/>
            <a:miter lim="800000"/>
          </a:ln>
        </p:spPr>
        <p:txBody>
          <a:bodyPr rtlCol="0"/>
          <a:lstStyle/>
          <a:p>
            <a:r>
              <a:rPr lang="en-US" dirty="0"/>
              <a:t>Click icon to add picture</a:t>
            </a:r>
            <a:endParaRPr lang="en-US" dirty="0"/>
          </a:p>
        </p:txBody>
      </p:sp>
      <p:sp>
        <p:nvSpPr>
          <p:cNvPr id="8" name="Content Placeholder 2"/>
          <p:cNvSpPr>
            <a:spLocks noGrp="1"/>
          </p:cNvSpPr>
          <p:nvPr>
            <p:ph type="body" idx="6"/>
          </p:nvPr>
        </p:nvSpPr>
        <p:spPr>
          <a:xfrm>
            <a:off x="5953125" y="3924300"/>
            <a:ext cx="2560032" cy="666750"/>
          </a:xfrm>
          <a:prstGeom prst="rect">
            <a:avLst/>
          </a:prstGeom>
          <a:solidFill>
            <a:schemeClr val="accent1"/>
          </a:solidFill>
        </p:spPr>
        <p:txBody>
          <a:bodyPr vert="horz" rtlCol="0" anchor="ctr">
            <a:normAutofit/>
          </a:bodyPr>
          <a:lstStyle>
            <a:lvl1pPr lvl="0" indent="0" algn="ctr">
              <a:lnSpc>
                <a:spcPct val="100000"/>
              </a:lnSpc>
              <a:buFont typeface="Arial" panose="020B0604020202020204"/>
              <a:buNone/>
              <a:defRPr lang="en-US" sz="1400" b="0" dirty="0">
                <a:solidFill>
                  <a:srgbClr val="FFFFFF"/>
                </a:solidFill>
                <a:latin typeface="+mn-lt"/>
              </a:defRPr>
            </a:lvl1pPr>
            <a:lvl2pPr lvl="1">
              <a:lnSpc>
                <a:spcPct val="130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panose="020B0604020202020204"/>
              <a:buChar char="»"/>
              <a:defRPr lang="en-US" sz="1050" i="1" dirty="0">
                <a:solidFill>
                  <a:schemeClr val="tx2">
                    <a:lumMod val="50000"/>
                    <a:lumOff val="50000"/>
                  </a:schemeClr>
                </a:solidFill>
                <a:latin typeface="+mn-lt"/>
              </a:defRPr>
            </a:lvl5pPr>
          </a:lstStyle>
          <a:p>
            <a:pPr lvl="0"/>
            <a:r>
              <a:rPr lang="en-US" dirty="0"/>
              <a:t>Click to edit Master text styles</a:t>
            </a:r>
            <a:endParaRPr lang="en-US" dirty="0"/>
          </a:p>
        </p:txBody>
      </p:sp>
      <p:sp>
        <p:nvSpPr>
          <p:cNvPr id="9" name="Date Placeholder 1"/>
          <p:cNvSpPr>
            <a:spLocks noGrp="1"/>
          </p:cNvSpPr>
          <p:nvPr>
            <p:ph type="dt" sz="half" idx="10"/>
          </p:nvPr>
        </p:nvSpPr>
        <p:spPr/>
        <p:txBody>
          <a:bodyPr rtlCol="0"/>
          <a:lstStyle>
            <a:lvl1pPr lvl="0"/>
          </a:lstStyle>
          <a:p>
            <a:r>
              <a:rPr lang="en-US" dirty="0"/>
              <a:t>Date</a:t>
            </a:r>
            <a:endParaRPr lang="en-US" dirty="0"/>
          </a:p>
        </p:txBody>
      </p:sp>
      <p:sp>
        <p:nvSpPr>
          <p:cNvPr id="10" name="Footer Placeholder 3"/>
          <p:cNvSpPr>
            <a:spLocks noGrp="1"/>
          </p:cNvSpPr>
          <p:nvPr>
            <p:ph type="ftr" sz="quarter" idx="11"/>
          </p:nvPr>
        </p:nvSpPr>
        <p:spPr/>
        <p:txBody>
          <a:bodyPr rtlCol="0"/>
          <a:lstStyle>
            <a:lvl1pPr lvl="0"/>
          </a:lstStyle>
          <a:p>
            <a:r>
              <a:rPr lang="en-US" dirty="0"/>
              <a:t>Footer</a:t>
            </a:r>
            <a:endParaRPr lang="en-US" dirty="0"/>
          </a:p>
        </p:txBody>
      </p:sp>
      <p:sp>
        <p:nvSpPr>
          <p:cNvPr id="11" name="Slide Number Placeholder 4"/>
          <p:cNvSpPr>
            <a:spLocks noGrp="1"/>
          </p:cNvSpPr>
          <p:nvPr>
            <p:ph type="sldNum" sz="quarter" idx="12"/>
          </p:nvPr>
        </p:nvSpPr>
        <p:spPr/>
        <p:txBody>
          <a:bodyPr rtlCol="0"/>
          <a:lstStyle>
            <a:lvl1pPr lvl="0"/>
          </a:lstStyle>
          <a:p>
            <a:r>
              <a:rPr lang="en-US" dirty="0"/>
              <a:t>&lt;#&gt;</a:t>
            </a:r>
            <a:endParaRPr lang="en-US" dirty="0"/>
          </a:p>
        </p:txBody>
      </p:sp>
      <p:pic>
        <p:nvPicPr>
          <p:cNvPr id="12" name="Picture 11"/>
          <p:cNvPicPr>
            <a:picLocks noChangeAspect="1"/>
          </p:cNvPicPr>
          <p:nvPr/>
        </p:nvPicPr>
        <p:blipFill>
          <a:blip r:embed="rId2"/>
          <a:srcRect l="750"/>
          <a:stretch>
            <a:fillRect/>
          </a:stretch>
        </p:blipFill>
        <p:spPr>
          <a:xfrm flipH="1" flipV="1">
            <a:off x="0" y="4473814"/>
            <a:ext cx="3290309" cy="660991"/>
          </a:xfrm>
          <a:prstGeom prst="rect">
            <a:avLst/>
          </a:prstGeom>
        </p:spPr>
      </p:pic>
      <p:pic>
        <p:nvPicPr>
          <p:cNvPr id="13" name="Picture 12"/>
          <p:cNvPicPr>
            <a:picLocks noChangeAspect="1"/>
          </p:cNvPicPr>
          <p:nvPr/>
        </p:nvPicPr>
        <p:blipFill>
          <a:blip r:embed="rId2"/>
          <a:srcRect l="750"/>
          <a:stretch>
            <a:fillRect/>
          </a:stretch>
        </p:blipFill>
        <p:spPr>
          <a:xfrm>
            <a:off x="5853690" y="0"/>
            <a:ext cx="3290309" cy="660991"/>
          </a:xfrm>
          <a:prstGeom prst="rect">
            <a:avLst/>
          </a:prstGeom>
        </p:spPr>
      </p:pic>
      <p:sp>
        <p:nvSpPr>
          <p:cNvPr id="14" name="Rectangles 13"/>
          <p:cNvSpPr/>
          <p:nvPr/>
        </p:nvSpPr>
        <p:spPr>
          <a:xfrm>
            <a:off x="5934074" y="135255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Rectangles 14"/>
          <p:cNvSpPr/>
          <p:nvPr/>
        </p:nvSpPr>
        <p:spPr>
          <a:xfrm>
            <a:off x="3286125" y="201930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Rectangles 15"/>
          <p:cNvSpPr/>
          <p:nvPr/>
        </p:nvSpPr>
        <p:spPr>
          <a:xfrm>
            <a:off x="600075" y="1352550"/>
            <a:ext cx="2581314" cy="2572036"/>
          </a:xfrm>
          <a:prstGeom prst="rect">
            <a:avLst/>
          </a:prstGeom>
          <a:solidFill>
            <a:schemeClr val="bg1"/>
          </a:solidFill>
          <a:ln>
            <a:noFill/>
          </a:ln>
          <a:effectLst>
            <a:outerShdw blurRad="152400" dist="9525">
              <a:srgbClr val="3F3F3F">
                <a:alpha val="8999"/>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l="750"/>
          <a:stretch>
            <a:fillRect/>
          </a:stretch>
        </p:blipFill>
        <p:spPr>
          <a:xfrm>
            <a:off x="5853690" y="0"/>
            <a:ext cx="3290309" cy="660991"/>
          </a:xfrm>
          <a:prstGeom prst="rect">
            <a:avLst/>
          </a:prstGeom>
        </p:spPr>
      </p:pic>
      <p:pic>
        <p:nvPicPr>
          <p:cNvPr id="3" name="Picture 2"/>
          <p:cNvPicPr>
            <a:picLocks noChangeAspect="1"/>
          </p:cNvPicPr>
          <p:nvPr/>
        </p:nvPicPr>
        <p:blipFill>
          <a:blip r:embed="rId2"/>
          <a:srcRect l="750"/>
          <a:stretch>
            <a:fillRect/>
          </a:stretch>
        </p:blipFill>
        <p:spPr>
          <a:xfrm flipH="1" flipV="1">
            <a:off x="0" y="4473814"/>
            <a:ext cx="3290309" cy="660991"/>
          </a:xfrm>
          <a:prstGeom prst="rect">
            <a:avLst/>
          </a:prstGeom>
        </p:spPr>
      </p:pic>
      <p:sp>
        <p:nvSpPr>
          <p:cNvPr id="4" name="Title 1"/>
          <p:cNvSpPr>
            <a:spLocks noGrp="1"/>
          </p:cNvSpPr>
          <p:nvPr>
            <p:ph type="title"/>
          </p:nvPr>
        </p:nvSpPr>
        <p:spPr>
          <a:xfrm>
            <a:off x="571500" y="572099"/>
            <a:ext cx="8001000" cy="571500"/>
          </a:xfrm>
          <a:prstGeom prst="rect">
            <a:avLst/>
          </a:prstGeom>
        </p:spPr>
        <p:txBody>
          <a:bodyPr rtlCol="0"/>
          <a:lstStyle>
            <a:lvl1pPr lvl="0" algn="ctr"/>
          </a:lstStyle>
          <a:p>
            <a:r>
              <a:rPr lang="en-US" dirty="0"/>
              <a:t>Click to edit Master title style</a:t>
            </a:r>
            <a:endParaRPr lang="en-US" dirty="0"/>
          </a:p>
        </p:txBody>
      </p:sp>
      <p:sp>
        <p:nvSpPr>
          <p:cNvPr id="5" name="Picture Placeholder 2"/>
          <p:cNvSpPr>
            <a:spLocks noGrp="1"/>
          </p:cNvSpPr>
          <p:nvPr>
            <p:ph type="pic" idx="1"/>
          </p:nvPr>
        </p:nvSpPr>
        <p:spPr>
          <a:xfrm>
            <a:off x="631280" y="1276350"/>
            <a:ext cx="1905000" cy="3286125"/>
          </a:xfrm>
          <a:ln w="38100">
            <a:noFill/>
            <a:miter lim="800000"/>
          </a:ln>
        </p:spPr>
        <p:txBody>
          <a:bodyPr rtlCol="0"/>
          <a:lstStyle/>
          <a:p>
            <a:r>
              <a:rPr lang="en-US" dirty="0"/>
              <a:t>Click icon to add picture</a:t>
            </a:r>
            <a:endParaRPr lang="en-US" dirty="0"/>
          </a:p>
        </p:txBody>
      </p:sp>
      <p:sp>
        <p:nvSpPr>
          <p:cNvPr id="6" name="Picture Placeholder 2"/>
          <p:cNvSpPr>
            <a:spLocks noGrp="1"/>
          </p:cNvSpPr>
          <p:nvPr>
            <p:ph type="pic" idx="2"/>
          </p:nvPr>
        </p:nvSpPr>
        <p:spPr>
          <a:xfrm>
            <a:off x="2607379" y="1276350"/>
            <a:ext cx="1905000" cy="3286125"/>
          </a:xfrm>
          <a:ln w="38100">
            <a:noFill/>
            <a:miter lim="800000"/>
          </a:ln>
        </p:spPr>
        <p:txBody>
          <a:bodyPr rtlCol="0"/>
          <a:lstStyle/>
          <a:p>
            <a:r>
              <a:rPr lang="en-US" dirty="0"/>
              <a:t>Click icon to add picture</a:t>
            </a:r>
            <a:endParaRPr lang="en-US" dirty="0"/>
          </a:p>
        </p:txBody>
      </p:sp>
      <p:sp>
        <p:nvSpPr>
          <p:cNvPr id="7" name="Picture Placeholder 2"/>
          <p:cNvSpPr>
            <a:spLocks noGrp="1"/>
          </p:cNvSpPr>
          <p:nvPr>
            <p:ph type="pic" idx="3"/>
          </p:nvPr>
        </p:nvSpPr>
        <p:spPr>
          <a:xfrm>
            <a:off x="4610259" y="1276350"/>
            <a:ext cx="1905000" cy="3286125"/>
          </a:xfrm>
          <a:ln w="38100">
            <a:noFill/>
            <a:miter lim="800000"/>
          </a:ln>
        </p:spPr>
        <p:txBody>
          <a:bodyPr rtlCol="0"/>
          <a:lstStyle/>
          <a:p>
            <a:r>
              <a:rPr lang="en-US" dirty="0"/>
              <a:t>Click icon to add picture</a:t>
            </a:r>
            <a:endParaRPr lang="en-US" dirty="0"/>
          </a:p>
        </p:txBody>
      </p:sp>
      <p:sp>
        <p:nvSpPr>
          <p:cNvPr id="8" name="Picture Placeholder 2"/>
          <p:cNvSpPr>
            <a:spLocks noGrp="1"/>
          </p:cNvSpPr>
          <p:nvPr>
            <p:ph type="pic" idx="4"/>
          </p:nvPr>
        </p:nvSpPr>
        <p:spPr>
          <a:xfrm>
            <a:off x="6629081" y="1276350"/>
            <a:ext cx="1905000" cy="3286125"/>
          </a:xfrm>
          <a:ln w="38100">
            <a:noFill/>
            <a:miter lim="800000"/>
          </a:ln>
        </p:spPr>
        <p:txBody>
          <a:bodyPr rtlCol="0"/>
          <a:lstStyle/>
          <a:p>
            <a:r>
              <a:rPr lang="en-US" dirty="0"/>
              <a:t>Click icon to add picture</a:t>
            </a:r>
            <a:endParaRPr lang="en-US" dirty="0"/>
          </a:p>
        </p:txBody>
      </p:sp>
      <p:sp>
        <p:nvSpPr>
          <p:cNvPr id="9" name="Slide Number Placeholder 4"/>
          <p:cNvSpPr>
            <a:spLocks noGrp="1"/>
          </p:cNvSpPr>
          <p:nvPr>
            <p:ph type="sldNum" sz="quarter" idx="12"/>
          </p:nvPr>
        </p:nvSpPr>
        <p:spPr/>
        <p:txBody>
          <a:bodyPr rtlCol="0"/>
          <a:lstStyle>
            <a:lvl1pPr lvl="0"/>
          </a:lstStyle>
          <a:p>
            <a:r>
              <a:rPr lang="en-US" dirty="0"/>
              <a:t>&lt;#&gt;</a:t>
            </a:r>
            <a:endParaRPr lang="en-US" dirty="0"/>
          </a:p>
        </p:txBody>
      </p:sp>
      <p:sp>
        <p:nvSpPr>
          <p:cNvPr id="10" name="Footer Placeholder 3"/>
          <p:cNvSpPr>
            <a:spLocks noGrp="1"/>
          </p:cNvSpPr>
          <p:nvPr>
            <p:ph type="ftr" sz="quarter" idx="11"/>
          </p:nvPr>
        </p:nvSpPr>
        <p:spPr/>
        <p:txBody>
          <a:bodyPr rtlCol="0"/>
          <a:lstStyle>
            <a:lvl1pPr lvl="0"/>
          </a:lstStyle>
          <a:p>
            <a:r>
              <a:rPr lang="en-US" dirty="0"/>
              <a:t>Footer</a:t>
            </a:r>
            <a:endParaRPr lang="en-US" dirty="0"/>
          </a:p>
        </p:txBody>
      </p:sp>
      <p:sp>
        <p:nvSpPr>
          <p:cNvPr id="11" name="Date Placeholder 1"/>
          <p:cNvSpPr>
            <a:spLocks noGrp="1"/>
          </p:cNvSpPr>
          <p:nvPr>
            <p:ph type="dt" sz="half" idx="10"/>
          </p:nvPr>
        </p:nvSpPr>
        <p:spPr/>
        <p:txBody>
          <a:bodyPr rtlCol="0"/>
          <a:lstStyle>
            <a:lvl1pPr lvl="0"/>
          </a:lstStyle>
          <a:p>
            <a:r>
              <a:rPr lang="en-US" dirty="0"/>
              <a:t>Date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p:cNvSpPr>
            <a:spLocks noGrp="1"/>
          </p:cNvSpPr>
          <p:nvPr>
            <p:ph/>
          </p:nvPr>
        </p:nvSpPr>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 name="Title 7"/>
          <p:cNvSpPr>
            <a:spLocks noGrp="1"/>
          </p:cNvSpPr>
          <p:nvPr>
            <p:ph type="title" idx="1"/>
          </p:nvPr>
        </p:nvSpPr>
        <p:spPr/>
        <p:txBody>
          <a:bodyPr rtlCol="0"/>
          <a:lstStyle>
            <a:lvl1pPr lvl="0"/>
          </a:lstStyle>
          <a:p>
            <a:r>
              <a:rPr lang="en-US" dirty="0"/>
              <a:t>Click to edit Master title style</a:t>
            </a:r>
            <a:endParaRPr lang="en-US" dirty="0"/>
          </a:p>
        </p:txBody>
      </p:sp>
      <p:pic>
        <p:nvPicPr>
          <p:cNvPr id="4" name="Picture 3"/>
          <p:cNvPicPr>
            <a:picLocks noChangeAspect="1"/>
          </p:cNvPicPr>
          <p:nvPr/>
        </p:nvPicPr>
        <p:blipFill>
          <a:blip r:embed="rId2"/>
          <a:srcRect l="750"/>
          <a:stretch>
            <a:fillRect/>
          </a:stretch>
        </p:blipFill>
        <p:spPr>
          <a:xfrm flipH="1" flipV="1">
            <a:off x="0" y="4473814"/>
            <a:ext cx="3290309" cy="660991"/>
          </a:xfrm>
          <a:prstGeom prst="rect">
            <a:avLst/>
          </a:prstGeom>
        </p:spPr>
      </p:pic>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cxnSp>
        <p:nvCxnSpPr>
          <p:cNvPr id="6" name="Straight Connector 4"/>
          <p:cNvCxnSpPr/>
          <p:nvPr/>
        </p:nvCxnSpPr>
        <p:spPr>
          <a:xfrm>
            <a:off x="564928" y="1200150"/>
            <a:ext cx="7362092" cy="0"/>
          </a:xfrm>
          <a:prstGeom prst="line">
            <a:avLst/>
          </a:prstGeom>
          <a:ln w="6350">
            <a:solidFill>
              <a:schemeClr val="accent1">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7" name="Slide Number Placeholder 4"/>
          <p:cNvSpPr>
            <a:spLocks noGrp="1"/>
          </p:cNvSpPr>
          <p:nvPr>
            <p:ph type="sldNum" sz="quarter" idx="12"/>
          </p:nvPr>
        </p:nvSpPr>
        <p:spPr/>
        <p:txBody>
          <a:bodyPr rtlCol="0"/>
          <a:lstStyle>
            <a:lvl1pPr lvl="0"/>
          </a:lstStyle>
          <a:p>
            <a:r>
              <a:rPr lang="en-US" dirty="0"/>
              <a:t>&lt;#&gt;</a:t>
            </a:r>
            <a:endParaRPr lang="en-US" dirty="0"/>
          </a:p>
        </p:txBody>
      </p:sp>
      <p:sp>
        <p:nvSpPr>
          <p:cNvPr id="8" name="Footer Placeholder 3"/>
          <p:cNvSpPr>
            <a:spLocks noGrp="1"/>
          </p:cNvSpPr>
          <p:nvPr>
            <p:ph type="ftr" sz="quarter" idx="11"/>
          </p:nvPr>
        </p:nvSpPr>
        <p:spPr/>
        <p:txBody>
          <a:bodyPr rtlCol="0"/>
          <a:lstStyle>
            <a:lvl1pPr lvl="0"/>
          </a:lstStyle>
          <a:p>
            <a:r>
              <a:rPr lang="en-US" dirty="0"/>
              <a:t>Footer</a:t>
            </a:r>
            <a:endParaRPr lang="en-US" dirty="0"/>
          </a:p>
        </p:txBody>
      </p:sp>
      <p:sp>
        <p:nvSpPr>
          <p:cNvPr id="9" name="Date Placeholder 1"/>
          <p:cNvSpPr>
            <a:spLocks noGrp="1"/>
          </p:cNvSpPr>
          <p:nvPr>
            <p:ph type="dt" sz="half" idx="10"/>
          </p:nvPr>
        </p:nvSpPr>
        <p:spPr/>
        <p:txBody>
          <a:bodyPr rtlCol="0"/>
          <a:lstStyle>
            <a:lvl1pPr lvl="0"/>
          </a:lstStyle>
          <a:p>
            <a:r>
              <a:rPr lang="en-US" dirty="0"/>
              <a:t>Date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2" name="Straight Connector 9"/>
          <p:cNvCxnSpPr/>
          <p:nvPr/>
        </p:nvCxnSpPr>
        <p:spPr>
          <a:xfrm>
            <a:off x="781053" y="2726329"/>
            <a:ext cx="6436178"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3" name="Title 1"/>
          <p:cNvSpPr>
            <a:spLocks noGrp="1"/>
          </p:cNvSpPr>
          <p:nvPr>
            <p:ph type="title"/>
          </p:nvPr>
        </p:nvSpPr>
        <p:spPr>
          <a:xfrm>
            <a:off x="828675" y="2773762"/>
            <a:ext cx="7480300" cy="626002"/>
          </a:xfrm>
          <a:prstGeom prst="rect">
            <a:avLst/>
          </a:prstGeom>
        </p:spPr>
        <p:txBody>
          <a:bodyPr vert="horz" rtlCol="0" anchor="t"/>
          <a:lstStyle>
            <a:lvl1pPr lvl="0" algn="l">
              <a:lnSpc>
                <a:spcPct val="100000"/>
              </a:lnSpc>
              <a:spcBef>
                <a:spcPts val="0"/>
              </a:spcBef>
              <a:defRPr lang="en-US" sz="4000" b="1" i="0" cap="all" spc="150" dirty="0">
                <a:solidFill>
                  <a:schemeClr val="tx2"/>
                </a:solidFill>
                <a:latin typeface="+mj-lt"/>
              </a:defRPr>
            </a:lvl1pPr>
          </a:lstStyle>
          <a:p>
            <a:r>
              <a:rPr lang="en-US" dirty="0"/>
              <a:t>Click to edit Master title style</a:t>
            </a:r>
            <a:endParaRPr lang="en-US" dirty="0"/>
          </a:p>
        </p:txBody>
      </p:sp>
      <p:sp>
        <p:nvSpPr>
          <p:cNvPr id="4" name="Text Placeholder 2"/>
          <p:cNvSpPr>
            <a:spLocks noGrp="1"/>
          </p:cNvSpPr>
          <p:nvPr>
            <p:ph type="body" idx="1"/>
          </p:nvPr>
        </p:nvSpPr>
        <p:spPr>
          <a:xfrm>
            <a:off x="838200" y="2192059"/>
            <a:ext cx="7472264" cy="511812"/>
          </a:xfrm>
          <a:prstGeom prst="rect">
            <a:avLst/>
          </a:prstGeom>
        </p:spPr>
        <p:txBody>
          <a:bodyPr vert="horz" rtlCol="0" anchor="b">
            <a:normAutofit/>
          </a:bodyPr>
          <a:lstStyle>
            <a:lvl1pPr lvl="0" indent="0">
              <a:lnSpc>
                <a:spcPct val="100000"/>
              </a:lnSpc>
              <a:buNone/>
              <a:defRPr lang="en-US" sz="1600" i="0" cap="all" dirty="0">
                <a:solidFill>
                  <a:schemeClr val="accent1"/>
                </a:solidFill>
                <a:latin typeface="Dosis-medium" panose="02010603020202060003"/>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endParaRPr lang="en-US" dirty="0"/>
          </a:p>
        </p:txBody>
      </p:sp>
      <p:sp>
        <p:nvSpPr>
          <p:cNvPr id="5" name="Slide Number Placeholder 5"/>
          <p:cNvSpPr>
            <a:spLocks noGrp="1"/>
          </p:cNvSpPr>
          <p:nvPr>
            <p:ph type="sldNum" sz="quarter" idx="12"/>
          </p:nvPr>
        </p:nvSpPr>
        <p:spPr/>
        <p:txBody>
          <a:bodyPr rtlCol="0"/>
          <a:lstStyle>
            <a:lvl1pPr lvl="0"/>
          </a:lstStyle>
          <a:p>
            <a:r>
              <a:rPr lang="en-US" dirty="0"/>
              <a:t>&lt;#&gt;</a:t>
            </a:r>
            <a:endParaRPr lang="en-US" dirty="0"/>
          </a:p>
        </p:txBody>
      </p:sp>
      <p:sp>
        <p:nvSpPr>
          <p:cNvPr id="6" name="Footer Placeholder 4"/>
          <p:cNvSpPr>
            <a:spLocks noGrp="1"/>
          </p:cNvSpPr>
          <p:nvPr>
            <p:ph type="ftr" sz="quarter" idx="11"/>
          </p:nvPr>
        </p:nvSpPr>
        <p:spPr/>
        <p:txBody>
          <a:bodyPr rtlCol="0"/>
          <a:lstStyle>
            <a:lvl1pPr lvl="0"/>
          </a:lstStyle>
          <a:p>
            <a:r>
              <a:rPr lang="en-US" dirty="0"/>
              <a:t>Footer</a:t>
            </a:r>
            <a:endParaRPr lang="en-US" dirty="0"/>
          </a:p>
        </p:txBody>
      </p:sp>
      <p:sp>
        <p:nvSpPr>
          <p:cNvPr id="7" name="Date Placeholder 3"/>
          <p:cNvSpPr>
            <a:spLocks noGrp="1"/>
          </p:cNvSpPr>
          <p:nvPr>
            <p:ph type="dt" sz="half" idx="10"/>
          </p:nvPr>
        </p:nvSpPr>
        <p:spPr/>
        <p:txBody>
          <a:bodyPr rtlCol="0"/>
          <a:lstStyle>
            <a:lvl1pPr lvl="0"/>
          </a:lstStyle>
          <a:p>
            <a:r>
              <a:rPr lang="en-US" dirty="0"/>
              <a:t>Date</a:t>
            </a:r>
            <a:endParaRPr lang="en-US" dirty="0"/>
          </a:p>
        </p:txBody>
      </p:sp>
      <p:pic>
        <p:nvPicPr>
          <p:cNvPr id="8" name="Picture 7"/>
          <p:cNvPicPr>
            <a:picLocks noChangeAspect="1"/>
          </p:cNvPicPr>
          <p:nvPr/>
        </p:nvPicPr>
        <p:blipFill>
          <a:blip r:embed="rId2"/>
          <a:srcRect l="410"/>
          <a:stretch>
            <a:fillRect/>
          </a:stretch>
        </p:blipFill>
        <p:spPr>
          <a:xfrm>
            <a:off x="2812066" y="403571"/>
            <a:ext cx="6331933" cy="117350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p:cNvSpPr>
            <a:spLocks noGrp="1"/>
          </p:cNvSpPr>
          <p:nvPr>
            <p:ph/>
          </p:nvPr>
        </p:nvSpPr>
        <p:spPr>
          <a:xfrm>
            <a:off x="5805404" y="571500"/>
            <a:ext cx="2971800" cy="4002424"/>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 name="Title 1"/>
          <p:cNvSpPr>
            <a:spLocks noGrp="1"/>
          </p:cNvSpPr>
          <p:nvPr>
            <p:ph type="title" idx="1"/>
          </p:nvPr>
        </p:nvSpPr>
        <p:spPr>
          <a:xfrm flipV="1">
            <a:off x="3552825" y="571500"/>
            <a:ext cx="2032045" cy="4002424"/>
          </a:xfrm>
          <a:prstGeom prst="rect">
            <a:avLst/>
          </a:prstGeom>
          <a:solidFill>
            <a:schemeClr val="accent1"/>
          </a:solidFill>
          <a:ln w="9525" cap="flat">
            <a:solidFill>
              <a:schemeClr val="bg1"/>
            </a:solidFill>
            <a:prstDash val="solid"/>
            <a:round/>
          </a:ln>
        </p:spPr>
        <p:txBody>
          <a:bodyPr rot="10800000" vert="horz" rtlCol="0" anchor="ctr"/>
          <a:lstStyle>
            <a:lvl1pPr lvl="0" algn="ctr">
              <a:lnSpc>
                <a:spcPct val="125000"/>
              </a:lnSpc>
              <a:defRPr lang="en-US" sz="2400" b="1" cap="all" spc="150" dirty="0">
                <a:solidFill>
                  <a:schemeClr val="bg1"/>
                </a:solidFill>
                <a:latin typeface="+mj-lt"/>
              </a:defRPr>
            </a:lvl1pPr>
          </a:lstStyle>
          <a:p>
            <a:r>
              <a:rPr lang="en-US" dirty="0"/>
              <a:t>Click to edit Master title style</a:t>
            </a:r>
            <a:endParaRPr lang="en-US" dirty="0"/>
          </a:p>
        </p:txBody>
      </p:sp>
      <p:sp>
        <p:nvSpPr>
          <p:cNvPr id="4" name="Content Placeholder 2"/>
          <p:cNvSpPr>
            <a:spLocks noGrp="1"/>
          </p:cNvSpPr>
          <p:nvPr>
            <p:ph idx="2"/>
          </p:nvPr>
        </p:nvSpPr>
        <p:spPr>
          <a:xfrm>
            <a:off x="352425" y="571500"/>
            <a:ext cx="2971800" cy="4002424"/>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pic>
        <p:nvPicPr>
          <p:cNvPr id="6" name="Picture 5"/>
          <p:cNvPicPr>
            <a:picLocks noChangeAspect="1"/>
          </p:cNvPicPr>
          <p:nvPr/>
        </p:nvPicPr>
        <p:blipFill>
          <a:blip r:embed="rId2"/>
          <a:srcRect l="750"/>
          <a:stretch>
            <a:fillRect/>
          </a:stretch>
        </p:blipFill>
        <p:spPr>
          <a:xfrm flipH="1" flipV="1">
            <a:off x="0" y="4473814"/>
            <a:ext cx="3290309" cy="660991"/>
          </a:xfrm>
          <a:prstGeom prst="rect">
            <a:avLst/>
          </a:prstGeom>
        </p:spPr>
      </p:pic>
      <p:sp>
        <p:nvSpPr>
          <p:cNvPr id="7" name="Rectangles 6"/>
          <p:cNvSpPr/>
          <p:nvPr/>
        </p:nvSpPr>
        <p:spPr>
          <a:xfrm>
            <a:off x="3438525" y="0"/>
            <a:ext cx="226333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Slide Number Placeholder 6"/>
          <p:cNvSpPr>
            <a:spLocks noGrp="1"/>
          </p:cNvSpPr>
          <p:nvPr>
            <p:ph type="sldNum" sz="quarter" idx="12"/>
          </p:nvPr>
        </p:nvSpPr>
        <p:spPr/>
        <p:txBody>
          <a:bodyPr rtlCol="0"/>
          <a:lstStyle>
            <a:lvl1pPr lvl="0"/>
          </a:lstStyle>
          <a:p>
            <a:r>
              <a:rPr lang="en-US" dirty="0"/>
              <a:t>&lt;#&gt;</a:t>
            </a:r>
            <a:endParaRPr lang="en-US" dirty="0"/>
          </a:p>
        </p:txBody>
      </p:sp>
      <p:sp>
        <p:nvSpPr>
          <p:cNvPr id="9" name="Footer Placeholder 5"/>
          <p:cNvSpPr>
            <a:spLocks noGrp="1"/>
          </p:cNvSpPr>
          <p:nvPr>
            <p:ph type="ftr" sz="quarter" idx="11"/>
          </p:nvPr>
        </p:nvSpPr>
        <p:spPr/>
        <p:txBody>
          <a:bodyPr rtlCol="0"/>
          <a:lstStyle>
            <a:lvl1pPr lvl="0"/>
          </a:lstStyle>
          <a:p>
            <a:r>
              <a:rPr lang="en-US" dirty="0"/>
              <a:t>Footer</a:t>
            </a:r>
            <a:endParaRPr lang="en-US" dirty="0"/>
          </a:p>
        </p:txBody>
      </p:sp>
      <p:sp>
        <p:nvSpPr>
          <p:cNvPr id="10" name="Date Placeholder 4"/>
          <p:cNvSpPr>
            <a:spLocks noGrp="1"/>
          </p:cNvSpPr>
          <p:nvPr>
            <p:ph type="dt" sz="half" idx="10"/>
          </p:nvPr>
        </p:nvSpPr>
        <p:spPr/>
        <p:txBody>
          <a:bodyPr rtlCol="0"/>
          <a:lstStyle>
            <a:lvl1pPr lvl="0"/>
          </a:lstStyle>
          <a:p>
            <a:r>
              <a:rPr lang="en-US" dirty="0"/>
              <a:t>Date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l="750"/>
          <a:stretch>
            <a:fillRect/>
          </a:stretch>
        </p:blipFill>
        <p:spPr>
          <a:xfrm>
            <a:off x="5853690" y="0"/>
            <a:ext cx="3290309" cy="660991"/>
          </a:xfrm>
          <a:prstGeom prst="rect">
            <a:avLst/>
          </a:prstGeom>
        </p:spPr>
      </p:pic>
      <p:pic>
        <p:nvPicPr>
          <p:cNvPr id="3" name="Picture 2"/>
          <p:cNvPicPr>
            <a:picLocks noChangeAspect="1"/>
          </p:cNvPicPr>
          <p:nvPr/>
        </p:nvPicPr>
        <p:blipFill>
          <a:blip r:embed="rId2"/>
          <a:srcRect l="750"/>
          <a:stretch>
            <a:fillRect/>
          </a:stretch>
        </p:blipFill>
        <p:spPr>
          <a:xfrm flipH="1" flipV="1">
            <a:off x="0" y="4473814"/>
            <a:ext cx="3290309" cy="660991"/>
          </a:xfrm>
          <a:prstGeom prst="rect">
            <a:avLst/>
          </a:prstGeom>
        </p:spPr>
      </p:pic>
      <p:sp>
        <p:nvSpPr>
          <p:cNvPr id="4" name="Title 1"/>
          <p:cNvSpPr>
            <a:spLocks noGrp="1"/>
          </p:cNvSpPr>
          <p:nvPr>
            <p:ph type="title"/>
          </p:nvPr>
        </p:nvSpPr>
        <p:spPr>
          <a:xfrm>
            <a:off x="3552825" y="568924"/>
            <a:ext cx="2038789" cy="3925290"/>
          </a:xfrm>
          <a:prstGeom prst="rect">
            <a:avLst/>
          </a:prstGeom>
          <a:ln w="9525" cap="flat">
            <a:solidFill>
              <a:schemeClr val="accent1"/>
            </a:solidFill>
            <a:prstDash val="solid"/>
            <a:round/>
          </a:ln>
        </p:spPr>
        <p:txBody>
          <a:bodyPr vert="horz" rtlCol="0" anchor="ctr"/>
          <a:lstStyle>
            <a:lvl1pPr lvl="0" algn="ctr">
              <a:lnSpc>
                <a:spcPct val="125000"/>
              </a:lnSpc>
              <a:defRPr lang="en-US" sz="2400" cap="all" spc="150" dirty="0">
                <a:solidFill>
                  <a:schemeClr val="accent1"/>
                </a:solidFill>
                <a:latin typeface="+mj-lt"/>
              </a:defRPr>
            </a:lvl1pPr>
          </a:lstStyle>
          <a:p>
            <a:r>
              <a:rPr lang="en-US" dirty="0"/>
              <a:t>Click to edit Master title style</a:t>
            </a:r>
            <a:endParaRPr lang="en-US" dirty="0"/>
          </a:p>
        </p:txBody>
      </p:sp>
      <p:sp>
        <p:nvSpPr>
          <p:cNvPr id="5" name="Text Placeholder 2"/>
          <p:cNvSpPr>
            <a:spLocks noGrp="1"/>
          </p:cNvSpPr>
          <p:nvPr>
            <p:ph type="body" idx="1"/>
          </p:nvPr>
        </p:nvSpPr>
        <p:spPr>
          <a:xfrm>
            <a:off x="542925" y="568924"/>
            <a:ext cx="2861039" cy="622747"/>
          </a:xfrm>
          <a:prstGeom prst="rect">
            <a:avLst/>
          </a:prstGeom>
          <a:solidFill>
            <a:schemeClr val="accent1"/>
          </a:solidFill>
        </p:spPr>
        <p:txBody>
          <a:bodyPr vert="horz" rtlCol="0" anchor="ctr">
            <a:normAutofit/>
          </a:bodyPr>
          <a:lstStyle>
            <a:lvl1pPr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endParaRPr lang="en-US" dirty="0"/>
          </a:p>
        </p:txBody>
      </p:sp>
      <p:sp>
        <p:nvSpPr>
          <p:cNvPr id="6" name="Content Placeholder 2"/>
          <p:cNvSpPr>
            <a:spLocks noGrp="1"/>
          </p:cNvSpPr>
          <p:nvPr>
            <p:ph idx="2"/>
          </p:nvPr>
        </p:nvSpPr>
        <p:spPr>
          <a:xfrm>
            <a:off x="542925" y="1234290"/>
            <a:ext cx="2857500" cy="3259923"/>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ext Placeholder 4"/>
          <p:cNvSpPr>
            <a:spLocks noGrp="1"/>
          </p:cNvSpPr>
          <p:nvPr>
            <p:ph type="body" idx="3"/>
          </p:nvPr>
        </p:nvSpPr>
        <p:spPr>
          <a:xfrm>
            <a:off x="5762625" y="568924"/>
            <a:ext cx="2857500" cy="622747"/>
          </a:xfrm>
          <a:prstGeom prst="rect">
            <a:avLst/>
          </a:prstGeom>
          <a:solidFill>
            <a:schemeClr val="accent1"/>
          </a:solidFill>
        </p:spPr>
        <p:txBody>
          <a:bodyPr vert="horz" rtlCol="0" anchor="ctr">
            <a:normAutofit/>
          </a:bodyPr>
          <a:lstStyle>
            <a:lvl1pPr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endParaRPr lang="en-US" dirty="0"/>
          </a:p>
        </p:txBody>
      </p:sp>
      <p:sp>
        <p:nvSpPr>
          <p:cNvPr id="8" name="Content Placeholder 2"/>
          <p:cNvSpPr>
            <a:spLocks noGrp="1"/>
          </p:cNvSpPr>
          <p:nvPr>
            <p:ph idx="4"/>
          </p:nvPr>
        </p:nvSpPr>
        <p:spPr>
          <a:xfrm>
            <a:off x="5762625" y="1233866"/>
            <a:ext cx="2862083" cy="3257550"/>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Slide Number Placeholder 6"/>
          <p:cNvSpPr>
            <a:spLocks noGrp="1"/>
          </p:cNvSpPr>
          <p:nvPr>
            <p:ph type="sldNum" sz="quarter" idx="12"/>
          </p:nvPr>
        </p:nvSpPr>
        <p:spPr/>
        <p:txBody>
          <a:bodyPr rtlCol="0"/>
          <a:lstStyle>
            <a:lvl1pPr lvl="0"/>
          </a:lstStyle>
          <a:p>
            <a:r>
              <a:rPr lang="en-US" dirty="0"/>
              <a:t>&lt;#&gt;</a:t>
            </a:r>
            <a:endParaRPr lang="en-US" dirty="0"/>
          </a:p>
        </p:txBody>
      </p:sp>
      <p:sp>
        <p:nvSpPr>
          <p:cNvPr id="10" name="Footer Placeholder 5"/>
          <p:cNvSpPr>
            <a:spLocks noGrp="1"/>
          </p:cNvSpPr>
          <p:nvPr>
            <p:ph type="ftr" sz="quarter" idx="11"/>
          </p:nvPr>
        </p:nvSpPr>
        <p:spPr/>
        <p:txBody>
          <a:bodyPr rtlCol="0"/>
          <a:lstStyle>
            <a:lvl1pPr lvl="0"/>
          </a:lstStyle>
          <a:p>
            <a:r>
              <a:rPr lang="en-US" dirty="0"/>
              <a:t>Footer</a:t>
            </a:r>
            <a:endParaRPr lang="en-US" dirty="0"/>
          </a:p>
        </p:txBody>
      </p:sp>
      <p:sp>
        <p:nvSpPr>
          <p:cNvPr id="11" name="Date Placeholder 4"/>
          <p:cNvSpPr>
            <a:spLocks noGrp="1"/>
          </p:cNvSpPr>
          <p:nvPr>
            <p:ph type="dt" sz="half" idx="10"/>
          </p:nvPr>
        </p:nvSpPr>
        <p:spPr/>
        <p:txBody>
          <a:bodyPr rtlCol="0"/>
          <a:lstStyle>
            <a:lvl1pPr lvl="0"/>
          </a:lstStyle>
          <a:p>
            <a:r>
              <a:rPr lang="en-US" dirty="0"/>
              <a:t>Date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04875" y="2219325"/>
            <a:ext cx="7330866" cy="704850"/>
          </a:xfrm>
          <a:prstGeom prst="rect">
            <a:avLst/>
          </a:prstGeom>
        </p:spPr>
        <p:txBody>
          <a:bodyPr vert="horz" rtlCol="0" anchor="ctr"/>
          <a:lstStyle>
            <a:lvl1pPr lvl="0" algn="ctr">
              <a:lnSpc>
                <a:spcPct val="100000"/>
              </a:lnSpc>
              <a:defRPr lang="en-US" sz="4000" cap="all" spc="150" dirty="0">
                <a:solidFill>
                  <a:schemeClr val="tx2"/>
                </a:solidFill>
                <a:latin typeface="+mj-lt"/>
              </a:defRPr>
            </a:lvl1pPr>
          </a:lstStyle>
          <a:p>
            <a:r>
              <a:rPr lang="en-US" dirty="0"/>
              <a:t>Click to edit Master title style</a:t>
            </a:r>
            <a:endParaRPr lang="en-US" dirty="0"/>
          </a:p>
        </p:txBody>
      </p:sp>
      <p:sp>
        <p:nvSpPr>
          <p:cNvPr id="3" name="Slide Number Placeholder 3"/>
          <p:cNvSpPr>
            <a:spLocks noGrp="1"/>
          </p:cNvSpPr>
          <p:nvPr>
            <p:ph type="sldNum" sz="quarter" idx="12"/>
          </p:nvPr>
        </p:nvSpPr>
        <p:spPr/>
        <p:txBody>
          <a:bodyPr rtlCol="0"/>
          <a:lstStyle>
            <a:lvl1pPr lvl="0"/>
          </a:lstStyle>
          <a:p>
            <a:r>
              <a:rPr lang="en-US" dirty="0"/>
              <a:t>&lt;#&gt;</a:t>
            </a:r>
            <a:endParaRPr lang="en-US" dirty="0"/>
          </a:p>
        </p:txBody>
      </p:sp>
      <p:sp>
        <p:nvSpPr>
          <p:cNvPr id="4" name="Footer Placeholder 2"/>
          <p:cNvSpPr>
            <a:spLocks noGrp="1"/>
          </p:cNvSpPr>
          <p:nvPr>
            <p:ph type="ftr" sz="quarter" idx="11"/>
          </p:nvPr>
        </p:nvSpPr>
        <p:spPr/>
        <p:txBody>
          <a:bodyPr rtlCol="0"/>
          <a:lstStyle>
            <a:lvl1pPr lvl="0"/>
          </a:lstStyle>
          <a:p>
            <a:r>
              <a:rPr lang="en-US" dirty="0"/>
              <a:t>Footer</a:t>
            </a:r>
            <a:endParaRPr lang="en-US" dirty="0"/>
          </a:p>
        </p:txBody>
      </p:sp>
      <p:sp>
        <p:nvSpPr>
          <p:cNvPr id="5" name="Date Placeholder 1"/>
          <p:cNvSpPr>
            <a:spLocks noGrp="1"/>
          </p:cNvSpPr>
          <p:nvPr>
            <p:ph type="dt" sz="half" idx="10"/>
          </p:nvPr>
        </p:nvSpPr>
        <p:spPr/>
        <p:txBody>
          <a:bodyPr rtlCol="0"/>
          <a:lstStyle>
            <a:lvl1pPr lvl="0"/>
          </a:lstStyle>
          <a:p>
            <a:r>
              <a:rPr lang="en-US" dirty="0"/>
              <a:t>Date</a:t>
            </a:r>
            <a:endParaRPr lang="en-US" dirty="0"/>
          </a:p>
        </p:txBody>
      </p:sp>
      <p:pic>
        <p:nvPicPr>
          <p:cNvPr id="6" name="Picture 5"/>
          <p:cNvPicPr>
            <a:picLocks noChangeAspect="1"/>
          </p:cNvPicPr>
          <p:nvPr/>
        </p:nvPicPr>
        <p:blipFill>
          <a:blip r:embed="rId2"/>
          <a:srcRect l="410"/>
          <a:stretch>
            <a:fillRect/>
          </a:stretch>
        </p:blipFill>
        <p:spPr>
          <a:xfrm flipV="1">
            <a:off x="2812066" y="3724275"/>
            <a:ext cx="6331933" cy="1173506"/>
          </a:xfrm>
          <a:prstGeom prst="rect">
            <a:avLst/>
          </a:prstGeom>
        </p:spPr>
      </p:pic>
      <p:pic>
        <p:nvPicPr>
          <p:cNvPr id="7" name="Picture 6"/>
          <p:cNvPicPr>
            <a:picLocks noChangeAspect="1"/>
          </p:cNvPicPr>
          <p:nvPr/>
        </p:nvPicPr>
        <p:blipFill>
          <a:blip r:embed="rId2"/>
          <a:srcRect l="410"/>
          <a:stretch>
            <a:fillRect/>
          </a:stretch>
        </p:blipFill>
        <p:spPr>
          <a:xfrm flipH="1">
            <a:off x="0" y="219075"/>
            <a:ext cx="6331933" cy="117350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rtlCol="0"/>
          <a:lstStyle>
            <a:lvl1pPr lvl="0"/>
          </a:lstStyle>
          <a:p>
            <a:r>
              <a:rPr lang="en-US" dirty="0"/>
              <a:t>&lt;#&gt;</a:t>
            </a:r>
            <a:endParaRPr lang="en-US" dirty="0"/>
          </a:p>
        </p:txBody>
      </p:sp>
      <p:sp>
        <p:nvSpPr>
          <p:cNvPr id="3" name="Footer Placeholder 2"/>
          <p:cNvSpPr>
            <a:spLocks noGrp="1"/>
          </p:cNvSpPr>
          <p:nvPr>
            <p:ph type="ftr" sz="quarter" idx="11"/>
          </p:nvPr>
        </p:nvSpPr>
        <p:spPr/>
        <p:txBody>
          <a:bodyPr rtlCol="0"/>
          <a:lstStyle>
            <a:lvl1pPr lvl="0"/>
          </a:lstStyle>
          <a:p>
            <a:r>
              <a:rPr lang="en-US" dirty="0"/>
              <a:t>Footer</a:t>
            </a:r>
            <a:endParaRPr lang="en-US" dirty="0"/>
          </a:p>
        </p:txBody>
      </p:sp>
      <p:sp>
        <p:nvSpPr>
          <p:cNvPr id="4" name="Date Placeholder 1"/>
          <p:cNvSpPr>
            <a:spLocks noGrp="1"/>
          </p:cNvSpPr>
          <p:nvPr>
            <p:ph type="dt" sz="half" idx="10"/>
          </p:nvPr>
        </p:nvSpPr>
        <p:spPr/>
        <p:txBody>
          <a:bodyPr rtlCol="0"/>
          <a:lstStyle>
            <a:lvl1pPr lvl="0"/>
          </a:lstStyle>
          <a:p>
            <a:r>
              <a:rPr lang="en-US" dirty="0"/>
              <a:t>Date</a:t>
            </a:r>
            <a:endParaRPr lang="en-US" dirty="0"/>
          </a:p>
        </p:txBody>
      </p:sp>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pic>
        <p:nvPicPr>
          <p:cNvPr id="6" name="Picture 5"/>
          <p:cNvPicPr>
            <a:picLocks noChangeAspect="1"/>
          </p:cNvPicPr>
          <p:nvPr/>
        </p:nvPicPr>
        <p:blipFill>
          <a:blip r:embed="rId2"/>
          <a:srcRect l="750"/>
          <a:stretch>
            <a:fillRect/>
          </a:stretch>
        </p:blipFill>
        <p:spPr>
          <a:xfrm flipH="1" flipV="1">
            <a:off x="0" y="4473814"/>
            <a:ext cx="3290309" cy="66099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s 1"/>
          <p:cNvSpPr/>
          <p:nvPr/>
        </p:nvSpPr>
        <p:spPr>
          <a:xfrm>
            <a:off x="571500" y="0"/>
            <a:ext cx="255270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9"/>
          <p:cNvCxnSpPr/>
          <p:nvPr/>
        </p:nvCxnSpPr>
        <p:spPr>
          <a:xfrm rot="10800000" flipH="1">
            <a:off x="3463781" y="1343025"/>
            <a:ext cx="5124450"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3445407" y="314325"/>
            <a:ext cx="5127093" cy="1000125"/>
          </a:xfrm>
          <a:prstGeom prst="rect">
            <a:avLst/>
          </a:prstGeom>
        </p:spPr>
        <p:txBody>
          <a:bodyPr rtlCol="0"/>
          <a:lstStyle>
            <a:lvl1pPr lvl="0"/>
          </a:lstStyle>
          <a:p>
            <a:r>
              <a:rPr lang="en-US" dirty="0"/>
              <a:t>Click to edit Master title style</a:t>
            </a:r>
            <a:endParaRPr lang="en-US" dirty="0"/>
          </a:p>
        </p:txBody>
      </p:sp>
      <p:sp>
        <p:nvSpPr>
          <p:cNvPr id="5" name="Content Placeholder 2"/>
          <p:cNvSpPr>
            <a:spLocks noGrp="1"/>
          </p:cNvSpPr>
          <p:nvPr>
            <p:ph idx="1"/>
          </p:nvPr>
        </p:nvSpPr>
        <p:spPr>
          <a:xfrm>
            <a:off x="3444591" y="1380137"/>
            <a:ext cx="5127908" cy="3181668"/>
          </a:xfrm>
        </p:spPr>
        <p:txBody>
          <a:bodyPr rtlCol="0"/>
          <a:lstStyle>
            <a:lvl1pPr lvl="0"/>
            <a:lvl2pPr lvl="1"/>
            <a:lvl3pPr lvl="2"/>
            <a:lvl4pPr lvl="3"/>
            <a:lvl5pPr lvl="4"/>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ext Placeholder 3"/>
          <p:cNvSpPr>
            <a:spLocks noGrp="1"/>
          </p:cNvSpPr>
          <p:nvPr>
            <p:ph type="body" idx="2"/>
          </p:nvPr>
        </p:nvSpPr>
        <p:spPr>
          <a:xfrm>
            <a:off x="737532" y="374676"/>
            <a:ext cx="2220634" cy="4196724"/>
          </a:xfrm>
          <a:ln w="9525" cap="flat">
            <a:solidFill>
              <a:schemeClr val="bg1"/>
            </a:solidFill>
            <a:prstDash val="solid"/>
            <a:round/>
          </a:ln>
        </p:spPr>
        <p:txBody>
          <a:bodyPr vert="horz" lIns="91440" tIns="93600" rIns="91440" bIns="45720" rtlCol="0" anchor="t">
            <a:normAutofit/>
          </a:bodyPr>
          <a:lstStyle>
            <a:lvl1pPr lvl="0" indent="0">
              <a:lnSpc>
                <a:spcPct val="125000"/>
              </a:lnSpc>
              <a:buNone/>
              <a:defRPr lang="en-US" cap="all" dirty="0">
                <a:solidFill>
                  <a:srgbClr val="FFFFFF"/>
                </a:solidFill>
                <a:latin typeface="+mn-lt"/>
              </a:defRPr>
            </a:lvl1pPr>
          </a:lstStyle>
          <a:p>
            <a:r>
              <a:rPr lang="en-US" dirty="0"/>
              <a:t>Click to edit Master text styles</a:t>
            </a:r>
            <a:endParaRPr lang="en-US" dirty="0"/>
          </a:p>
        </p:txBody>
      </p:sp>
      <p:sp>
        <p:nvSpPr>
          <p:cNvPr id="7" name="Slide Number Placeholder 3"/>
          <p:cNvSpPr>
            <a:spLocks noGrp="1"/>
          </p:cNvSpPr>
          <p:nvPr>
            <p:ph type="sldNum" sz="quarter" idx="12"/>
          </p:nvPr>
        </p:nvSpPr>
        <p:spPr/>
        <p:txBody>
          <a:bodyPr rtlCol="0"/>
          <a:lstStyle>
            <a:lvl1pPr lvl="0"/>
          </a:lstStyle>
          <a:p>
            <a:r>
              <a:rPr lang="en-US" dirty="0"/>
              <a:t>&lt;#&gt;</a:t>
            </a:r>
            <a:endParaRPr lang="en-US" dirty="0"/>
          </a:p>
        </p:txBody>
      </p:sp>
      <p:sp>
        <p:nvSpPr>
          <p:cNvPr id="8" name="Footer Placeholder 2"/>
          <p:cNvSpPr>
            <a:spLocks noGrp="1"/>
          </p:cNvSpPr>
          <p:nvPr>
            <p:ph type="ftr" sz="quarter" idx="11"/>
          </p:nvPr>
        </p:nvSpPr>
        <p:spPr/>
        <p:txBody>
          <a:bodyPr rtlCol="0"/>
          <a:lstStyle>
            <a:lvl1pPr lvl="0"/>
          </a:lstStyle>
          <a:p>
            <a:r>
              <a:rPr lang="en-US" dirty="0"/>
              <a:t>Footer</a:t>
            </a:r>
            <a:endParaRPr lang="en-US" dirty="0"/>
          </a:p>
        </p:txBody>
      </p:sp>
      <p:sp>
        <p:nvSpPr>
          <p:cNvPr id="9" name="Date Placeholder 1"/>
          <p:cNvSpPr>
            <a:spLocks noGrp="1"/>
          </p:cNvSpPr>
          <p:nvPr>
            <p:ph type="dt" sz="half" idx="10"/>
          </p:nvPr>
        </p:nvSpPr>
        <p:spPr/>
        <p:txBody>
          <a:bodyPr rtlCol="0"/>
          <a:lstStyle>
            <a:lvl1pPr lvl="0"/>
          </a:lstStyle>
          <a:p>
            <a:r>
              <a:rPr lang="en-US" dirty="0"/>
              <a:t>Date</a:t>
            </a:r>
            <a:endParaRPr lang="en-US" dirty="0"/>
          </a:p>
        </p:txBody>
      </p:sp>
      <p:pic>
        <p:nvPicPr>
          <p:cNvPr id="10" name="Picture 9"/>
          <p:cNvPicPr>
            <a:picLocks noChangeAspect="1"/>
          </p:cNvPicPr>
          <p:nvPr/>
        </p:nvPicPr>
        <p:blipFill>
          <a:blip r:embed="rId2"/>
          <a:srcRect l="750"/>
          <a:stretch>
            <a:fillRect/>
          </a:stretch>
        </p:blipFill>
        <p:spPr>
          <a:xfrm>
            <a:off x="5853690" y="0"/>
            <a:ext cx="3290309" cy="66099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p:txBody>
          <a:bodyPr rtlCol="0"/>
          <a:lstStyle>
            <a:lvl1pPr lvl="0"/>
          </a:lstStyle>
          <a:p>
            <a:r>
              <a:rPr lang="en-US" dirty="0"/>
              <a:t>&lt;#&gt;</a:t>
            </a:r>
            <a:endParaRPr lang="en-US" dirty="0"/>
          </a:p>
        </p:txBody>
      </p:sp>
      <p:sp>
        <p:nvSpPr>
          <p:cNvPr id="3" name="Footer Placeholder 3"/>
          <p:cNvSpPr>
            <a:spLocks noGrp="1"/>
          </p:cNvSpPr>
          <p:nvPr>
            <p:ph type="ftr" sz="quarter" idx="11"/>
          </p:nvPr>
        </p:nvSpPr>
        <p:spPr/>
        <p:txBody>
          <a:bodyPr rtlCol="0"/>
          <a:lstStyle>
            <a:lvl1pPr lvl="0"/>
          </a:lstStyle>
          <a:p>
            <a:r>
              <a:rPr lang="en-US" dirty="0"/>
              <a:t>Footer</a:t>
            </a:r>
            <a:endParaRPr lang="en-US" dirty="0"/>
          </a:p>
        </p:txBody>
      </p:sp>
      <p:sp>
        <p:nvSpPr>
          <p:cNvPr id="4" name="Date Placeholder 1"/>
          <p:cNvSpPr>
            <a:spLocks noGrp="1"/>
          </p:cNvSpPr>
          <p:nvPr>
            <p:ph type="dt" sz="half" idx="10"/>
          </p:nvPr>
        </p:nvSpPr>
        <p:spPr/>
        <p:txBody>
          <a:bodyPr rtlCol="0"/>
          <a:lstStyle>
            <a:lvl1pPr lvl="0"/>
          </a:lstStyle>
          <a:p>
            <a:r>
              <a:rPr lang="en-US" dirty="0"/>
              <a:t>Date</a:t>
            </a:r>
            <a:endParaRPr lang="en-US" dirty="0"/>
          </a:p>
        </p:txBody>
      </p:sp>
      <p:sp>
        <p:nvSpPr>
          <p:cNvPr id="5" name="Text Placeholder 3"/>
          <p:cNvSpPr>
            <a:spLocks noGrp="1"/>
          </p:cNvSpPr>
          <p:nvPr>
            <p:ph type="body"/>
          </p:nvPr>
        </p:nvSpPr>
        <p:spPr>
          <a:xfrm>
            <a:off x="3828390" y="1371600"/>
            <a:ext cx="4744109" cy="3181350"/>
          </a:xfrm>
        </p:spPr>
        <p:txBody>
          <a:bodyPr vert="horz" lIns="91440" tIns="93600" rIns="91440" bIns="45720" rtlCol="0" anchor="t">
            <a:normAutofit/>
          </a:bodyPr>
          <a:lstStyle>
            <a:lvl1pPr lvl="0" indent="0">
              <a:lnSpc>
                <a:spcPct val="100000"/>
              </a:lnSpc>
              <a:buNone/>
              <a:defRPr lang="en-US" sz="1600" b="0" dirty="0">
                <a:solidFill>
                  <a:schemeClr val="tx1"/>
                </a:solidFill>
                <a:latin typeface="+mn-lt"/>
              </a:defRPr>
            </a:lvl1pPr>
          </a:lstStyle>
          <a:p>
            <a:r>
              <a:rPr lang="en-US" dirty="0"/>
              <a:t>Click to edit Master text styles</a:t>
            </a:r>
            <a:endParaRPr lang="en-US" dirty="0"/>
          </a:p>
        </p:txBody>
      </p:sp>
      <p:sp>
        <p:nvSpPr>
          <p:cNvPr id="6" name="Title 1"/>
          <p:cNvSpPr>
            <a:spLocks noGrp="1"/>
          </p:cNvSpPr>
          <p:nvPr>
            <p:ph type="title" idx="1"/>
          </p:nvPr>
        </p:nvSpPr>
        <p:spPr>
          <a:xfrm>
            <a:off x="3828390" y="317763"/>
            <a:ext cx="4742470" cy="995975"/>
          </a:xfrm>
          <a:prstGeom prst="rect">
            <a:avLst/>
          </a:prstGeom>
        </p:spPr>
        <p:txBody>
          <a:bodyPr rtlCol="0"/>
          <a:lstStyle>
            <a:lvl1pPr lvl="0"/>
          </a:lstStyle>
          <a:p>
            <a:r>
              <a:rPr lang="en-US" dirty="0"/>
              <a:t>Click to edit Master title style</a:t>
            </a:r>
            <a:endParaRPr lang="en-US" dirty="0"/>
          </a:p>
        </p:txBody>
      </p:sp>
      <p:sp>
        <p:nvSpPr>
          <p:cNvPr id="7" name="Picture Placeholder 2"/>
          <p:cNvSpPr>
            <a:spLocks noGrp="1"/>
          </p:cNvSpPr>
          <p:nvPr>
            <p:ph type="pic" idx="2"/>
          </p:nvPr>
        </p:nvSpPr>
        <p:spPr>
          <a:xfrm>
            <a:off x="0" y="0"/>
            <a:ext cx="3603599" cy="5142900"/>
          </a:xfrm>
          <a:ln w="38100">
            <a:noFill/>
            <a:miter lim="800000"/>
          </a:ln>
        </p:spPr>
        <p:txBody>
          <a:bodyPr rtlCol="0"/>
          <a:lstStyle/>
          <a:p>
            <a:r>
              <a:rPr lang="en-US" dirty="0"/>
              <a:t>Click icon to add picture</a:t>
            </a:r>
            <a:endParaRPr lang="en-US" dirty="0"/>
          </a:p>
        </p:txBody>
      </p:sp>
      <p:cxnSp>
        <p:nvCxnSpPr>
          <p:cNvPr id="8" name="Straight Connector 4"/>
          <p:cNvCxnSpPr/>
          <p:nvPr/>
        </p:nvCxnSpPr>
        <p:spPr>
          <a:xfrm rot="10800000" flipH="1" flipV="1">
            <a:off x="3818795" y="1343025"/>
            <a:ext cx="4778291"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rcRect l="750"/>
          <a:stretch>
            <a:fillRect/>
          </a:stretch>
        </p:blipFill>
        <p:spPr>
          <a:xfrm>
            <a:off x="5853690" y="0"/>
            <a:ext cx="3290309" cy="660991"/>
          </a:xfrm>
          <a:prstGeom prst="rect">
            <a:avLst/>
          </a:prstGeom>
        </p:spPr>
      </p:pic>
      <p:pic>
        <p:nvPicPr>
          <p:cNvPr id="10" name="Picture 9"/>
          <p:cNvPicPr>
            <a:picLocks noChangeAspect="1"/>
          </p:cNvPicPr>
          <p:nvPr/>
        </p:nvPicPr>
        <p:blipFill>
          <a:blip r:embed="rId2"/>
          <a:srcRect l="750"/>
          <a:stretch>
            <a:fillRect/>
          </a:stretch>
        </p:blipFill>
        <p:spPr>
          <a:xfrm flipH="1" flipV="1">
            <a:off x="0" y="4473814"/>
            <a:ext cx="3290309" cy="66099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572099"/>
            <a:ext cx="8001000" cy="624157"/>
          </a:xfrm>
          <a:prstGeom prst="rect">
            <a:avLst/>
          </a:prstGeom>
        </p:spPr>
        <p:txBody>
          <a:bodyPr vert="horz" lIns="91440" tIns="45720" rIns="91440" bIns="45720" rtlCol="0" anchor="b">
            <a:noAutofit/>
          </a:bodyPr>
          <a:lstStyle/>
          <a:p>
            <a:r>
              <a:rPr lang="en-US" dirty="0"/>
              <a:t>Click to edit Master title style</a:t>
            </a:r>
            <a:endParaRPr lang="en-US" dirty="0"/>
          </a:p>
        </p:txBody>
      </p:sp>
      <p:sp>
        <p:nvSpPr>
          <p:cNvPr id="3" name="Text Placeholder 2"/>
          <p:cNvSpPr>
            <a:spLocks noGrp="1"/>
          </p:cNvSpPr>
          <p:nvPr>
            <p:ph type="body" idx="1"/>
          </p:nvPr>
        </p:nvSpPr>
        <p:spPr>
          <a:xfrm>
            <a:off x="571500" y="1276350"/>
            <a:ext cx="8001000" cy="3289226"/>
          </a:xfrm>
          <a:prstGeom prst="rect">
            <a:avLst/>
          </a:prstGeom>
        </p:spPr>
        <p:txBody>
          <a:bodyPr vert="horz" lIns="91440" tIns="9360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Slide Number Placeholder 5"/>
          <p:cNvSpPr>
            <a:spLocks noGrp="1"/>
          </p:cNvSpPr>
          <p:nvPr>
            <p:ph type="sldNum" sz="quarter" idx="4"/>
          </p:nvPr>
        </p:nvSpPr>
        <p:spPr>
          <a:xfrm>
            <a:off x="6123448" y="4761638"/>
            <a:ext cx="2450148" cy="285750"/>
          </a:xfrm>
          <a:prstGeom prst="rect">
            <a:avLst/>
          </a:prstGeom>
        </p:spPr>
        <p:txBody>
          <a:bodyPr vert="horz" lIns="91440" tIns="45720" rIns="91440" bIns="45720" rtlCol="0" anchor="ctr"/>
          <a:lstStyle>
            <a:lvl1pPr lvl="0" algn="r">
              <a:defRPr lang="en-US" sz="600" b="0" i="0" dirty="0">
                <a:solidFill>
                  <a:schemeClr val="tx1"/>
                </a:solidFill>
                <a:latin typeface="+mn-lt"/>
              </a:defRPr>
            </a:lvl1pPr>
          </a:lstStyle>
          <a:p>
            <a:r>
              <a:rPr lang="en-US" dirty="0"/>
              <a:t>&lt;#&gt;</a:t>
            </a:r>
            <a:endParaRPr lang="en-US" dirty="0"/>
          </a:p>
        </p:txBody>
      </p:sp>
      <p:sp>
        <p:nvSpPr>
          <p:cNvPr id="5" name="Footer Placeholder 4"/>
          <p:cNvSpPr>
            <a:spLocks noGrp="1"/>
          </p:cNvSpPr>
          <p:nvPr>
            <p:ph type="ftr" sz="quarter" idx="3"/>
          </p:nvPr>
        </p:nvSpPr>
        <p:spPr>
          <a:xfrm>
            <a:off x="3124200" y="4771233"/>
            <a:ext cx="2895600" cy="285750"/>
          </a:xfrm>
          <a:prstGeom prst="rect">
            <a:avLst/>
          </a:prstGeom>
        </p:spPr>
        <p:txBody>
          <a:bodyPr vert="horz" lIns="91440" tIns="45720" rIns="91440" bIns="45720" rtlCol="0" anchor="ctr"/>
          <a:lstStyle>
            <a:lvl1pPr lvl="0" algn="ctr">
              <a:defRPr lang="en-US" sz="600" b="0" i="0" dirty="0">
                <a:solidFill>
                  <a:schemeClr val="tx1"/>
                </a:solidFill>
                <a:latin typeface="+mn-lt"/>
              </a:defRPr>
            </a:lvl1pPr>
          </a:lstStyle>
          <a:p>
            <a:r>
              <a:rPr lang="en-US" dirty="0"/>
              <a:t>Footer</a:t>
            </a:r>
            <a:endParaRPr lang="en-US" dirty="0"/>
          </a:p>
        </p:txBody>
      </p:sp>
      <p:sp>
        <p:nvSpPr>
          <p:cNvPr id="6" name="Date Placeholder 3"/>
          <p:cNvSpPr>
            <a:spLocks noGrp="1"/>
          </p:cNvSpPr>
          <p:nvPr>
            <p:ph type="dt" sz="half" idx="2"/>
          </p:nvPr>
        </p:nvSpPr>
        <p:spPr>
          <a:xfrm>
            <a:off x="570403" y="4771233"/>
            <a:ext cx="2462604" cy="285750"/>
          </a:xfrm>
          <a:prstGeom prst="rect">
            <a:avLst/>
          </a:prstGeom>
        </p:spPr>
        <p:txBody>
          <a:bodyPr vert="horz" lIns="91440" tIns="45720" rIns="91440" bIns="45720" rtlCol="0" anchor="ctr"/>
          <a:lstStyle>
            <a:lvl1pPr lvl="0" algn="l">
              <a:defRPr lang="en-US" sz="600" b="0" i="0" dirty="0">
                <a:solidFill>
                  <a:schemeClr val="tx1"/>
                </a:solidFill>
                <a:latin typeface="+mn-lt"/>
              </a:defRPr>
            </a:lvl1pPr>
          </a:lstStyle>
          <a:p>
            <a:r>
              <a:rPr lang="en-US" dirty="0"/>
              <a:t>Date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cap="all" dirty="0">
          <a:solidFill>
            <a:schemeClr val="tx2"/>
          </a:solidFill>
          <a:latin typeface="+mj-lt"/>
        </a:defRPr>
      </a:lvl1pPr>
    </p:titleStyle>
    <p:bodyStyle>
      <a:lvl1pPr marL="342900" lvl="0" indent="-342900" algn="l" rtl="0">
        <a:lnSpc>
          <a:spcPct val="100000"/>
        </a:lnSpc>
        <a:spcBef>
          <a:spcPts val="1200"/>
        </a:spcBef>
        <a:buClr>
          <a:schemeClr val="accent1"/>
        </a:buClr>
        <a:buFont typeface="Arial" panose="020B0604020202020204"/>
        <a:buChar char="•"/>
        <a:defRPr lang="en-US" sz="1800" b="0" i="0" dirty="0">
          <a:solidFill>
            <a:schemeClr val="tx1"/>
          </a:solidFill>
          <a:latin typeface="+mn-lt"/>
        </a:defRPr>
      </a:lvl1pPr>
      <a:lvl2pPr marL="742950" lvl="1" indent="-285750" algn="l" rtl="0">
        <a:lnSpc>
          <a:spcPct val="100000"/>
        </a:lnSpc>
        <a:spcBef>
          <a:spcPts val="300"/>
        </a:spcBef>
        <a:buClr>
          <a:schemeClr val="tx1">
            <a:lumMod val="50000"/>
            <a:lumOff val="50000"/>
          </a:schemeClr>
        </a:buClr>
        <a:buFont typeface="Arial" panose="020B0604020202020204"/>
        <a:buChar char="•"/>
        <a:defRPr lang="en-US" sz="1600" b="0" i="0" dirty="0">
          <a:solidFill>
            <a:schemeClr val="tx1"/>
          </a:solidFill>
          <a:latin typeface="+mn-lt"/>
        </a:defRPr>
      </a:lvl2pPr>
      <a:lvl3pPr marL="1143000" lvl="2" indent="-228600" algn="l" rtl="0">
        <a:lnSpc>
          <a:spcPct val="100000"/>
        </a:lnSpc>
        <a:spcBef>
          <a:spcPts val="300"/>
        </a:spcBef>
        <a:buClr>
          <a:schemeClr val="tx1">
            <a:lumMod val="50000"/>
            <a:lumOff val="50000"/>
          </a:schemeClr>
        </a:buClr>
        <a:buFont typeface="Arial" panose="020B0604020202020204"/>
        <a:buChar char="•"/>
        <a:defRPr lang="en-US" sz="1400" b="0" i="0" dirty="0">
          <a:solidFill>
            <a:schemeClr val="tx1"/>
          </a:solidFill>
          <a:latin typeface="+mn-lt"/>
        </a:defRPr>
      </a:lvl3pPr>
      <a:lvl4pPr marL="1600200" lvl="3" indent="-228600" algn="l" rtl="0">
        <a:lnSpc>
          <a:spcPct val="100000"/>
        </a:lnSpc>
        <a:spcBef>
          <a:spcPts val="300"/>
        </a:spcBef>
        <a:buClr>
          <a:schemeClr val="tx1">
            <a:lumMod val="50000"/>
            <a:lumOff val="50000"/>
          </a:schemeClr>
        </a:buClr>
        <a:buFont typeface="Arial" panose="020B0604020202020204"/>
        <a:buChar char="•"/>
        <a:defRPr lang="en-US" sz="1200" b="0" i="0" dirty="0">
          <a:solidFill>
            <a:schemeClr val="tx1"/>
          </a:solidFill>
          <a:latin typeface="+mn-lt"/>
        </a:defRPr>
      </a:lvl4pPr>
      <a:lvl5pPr marL="2057400" lvl="4" indent="-228600" algn="l" rtl="0">
        <a:lnSpc>
          <a:spcPct val="100000"/>
        </a:lnSpc>
        <a:spcBef>
          <a:spcPts val="300"/>
        </a:spcBef>
        <a:buClr>
          <a:schemeClr val="tx1">
            <a:lumMod val="50000"/>
            <a:lumOff val="50000"/>
          </a:schemeClr>
        </a:buClr>
        <a:buFont typeface="Arial" panose="020B0604020202020204"/>
        <a:buChar char="•"/>
        <a:defRPr lang="en-US" sz="1100" b="0" i="0" dirty="0">
          <a:solidFill>
            <a:schemeClr val="tx1"/>
          </a:solidFill>
          <a:latin typeface="+mn-lt"/>
        </a:defRPr>
      </a:lvl5pPr>
      <a:lvl6pPr marL="2514600" lvl="5" indent="-228600" algn="l" rtl="0">
        <a:spcBef>
          <a:spcPct val="20000"/>
        </a:spcBef>
        <a:buFont typeface="Arial" panose="020B0604020202020204"/>
        <a:buChar char="-"/>
        <a:defRPr lang="en-US" sz="1100" b="0" i="0" dirty="0">
          <a:solidFill>
            <a:schemeClr val="tx1"/>
          </a:solidFill>
          <a:latin typeface="+mn-lt"/>
        </a:defRPr>
      </a:lvl6pPr>
      <a:lvl7pPr marL="2971800" lvl="6" indent="-228600" algn="l" rtl="0">
        <a:spcBef>
          <a:spcPct val="20000"/>
        </a:spcBef>
        <a:buFont typeface="Arial" panose="020B0604020202020204"/>
        <a:buChar char="-"/>
        <a:defRPr lang="en-US" sz="1100" b="0" i="0" dirty="0">
          <a:solidFill>
            <a:schemeClr val="tx1"/>
          </a:solidFill>
          <a:latin typeface="+mn-lt"/>
        </a:defRPr>
      </a:lvl7pPr>
      <a:lvl8pPr marL="3429000" lvl="7" indent="-228600" algn="l" rtl="0">
        <a:spcBef>
          <a:spcPct val="20000"/>
        </a:spcBef>
        <a:buFont typeface="Arial" panose="020B0604020202020204"/>
        <a:buChar char="-"/>
        <a:defRPr lang="en-US" sz="1100" b="0" i="0" dirty="0">
          <a:solidFill>
            <a:schemeClr val="tx1"/>
          </a:solidFill>
          <a:latin typeface="+mn-lt"/>
        </a:defRPr>
      </a:lvl8pPr>
      <a:lvl9pPr marL="3886200" lvl="8" indent="-228600" algn="l" rtl="0">
        <a:spcBef>
          <a:spcPct val="20000"/>
        </a:spcBef>
        <a:buFont typeface="Arial" panose="020B0604020202020204"/>
        <a:buChar char="-"/>
        <a:defRPr lang="en-US" sz="1100" b="0" i="0" dirty="0">
          <a:solidFill>
            <a:schemeClr val="tx1"/>
          </a:solidFill>
          <a:latin typeface="+mn-lt"/>
        </a:defRPr>
      </a:lvl9pPr>
    </p:bodyStyle>
    <p:otherStyle>
      <a:lvl1pPr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043" y="697118"/>
            <a:ext cx="7362415" cy="1375390"/>
          </a:xfrm>
        </p:spPr>
        <p:txBody>
          <a:bodyPr rtlCol="0"/>
          <a:lstStyle/>
          <a:p>
            <a:r>
              <a:rPr lang="en-US" sz="3200" b="1" cap="none" dirty="0">
                <a:latin typeface="+mn-lt"/>
              </a:rPr>
              <a:t>A</a:t>
            </a:r>
            <a:r>
              <a:rPr lang="en-US" sz="3200" cap="small" dirty="0"/>
              <a:t>NALYSIS</a:t>
            </a:r>
            <a:r>
              <a:rPr lang="en-US" sz="3200" dirty="0"/>
              <a:t> </a:t>
            </a:r>
            <a:r>
              <a:rPr lang="en-US" sz="3200" cap="small" dirty="0"/>
              <a:t>OF </a:t>
            </a:r>
            <a:r>
              <a:rPr lang="en-US" sz="3200" dirty="0"/>
              <a:t>M</a:t>
            </a:r>
            <a:r>
              <a:rPr lang="en-US" sz="3200" cap="small" dirty="0"/>
              <a:t>ULTILAYE</a:t>
            </a:r>
            <a:r>
              <a:rPr lang="en-US" sz="3200" cap="small" dirty="0"/>
              <a:t>R</a:t>
            </a:r>
            <a:r>
              <a:rPr lang="en-US" sz="3200" dirty="0"/>
              <a:t> N</a:t>
            </a:r>
            <a:r>
              <a:rPr lang="en-US" sz="3200" cap="small" dirty="0"/>
              <a:t>eural</a:t>
            </a:r>
            <a:r>
              <a:rPr lang="en-US" sz="3200" dirty="0"/>
              <a:t> N</a:t>
            </a:r>
            <a:r>
              <a:rPr lang="en-US" sz="3200" cap="small" dirty="0"/>
              <a:t>ETWORK</a:t>
            </a:r>
            <a:r>
              <a:rPr lang="en-US" sz="3200" dirty="0"/>
              <a:t> S</a:t>
            </a:r>
            <a:r>
              <a:rPr lang="en-US" sz="3200" cap="small" dirty="0"/>
              <a:t>TRUCTURES [</a:t>
            </a:r>
            <a:r>
              <a:rPr lang="en-US" sz="3200" cap="all" dirty="0"/>
              <a:t>AMNnS</a:t>
            </a:r>
            <a:r>
              <a:rPr lang="en-US" sz="3200" cap="all" dirty="0"/>
              <a:t>]</a:t>
            </a:r>
            <a:endParaRPr lang="en-US" sz="3200" cap="all" dirty="0"/>
          </a:p>
        </p:txBody>
      </p:sp>
      <p:sp>
        <p:nvSpPr>
          <p:cNvPr id="3" name="Subtitle 2"/>
          <p:cNvSpPr>
            <a:spLocks noGrp="1"/>
          </p:cNvSpPr>
          <p:nvPr>
            <p:ph type="subTitle" idx="1"/>
          </p:nvPr>
        </p:nvSpPr>
        <p:spPr>
          <a:xfrm>
            <a:off x="6044193" y="3457184"/>
            <a:ext cx="2998422" cy="584654"/>
          </a:xfrm>
        </p:spPr>
        <p:txBody>
          <a:bodyPr rtlCol="0"/>
          <a:lstStyle/>
          <a:p>
            <a:r>
              <a:rPr lang="en-US" b="1" dirty="0">
                <a:latin typeface="+mn-lt"/>
              </a:rPr>
              <a:t>JISHNU</a:t>
            </a:r>
            <a:r>
              <a:rPr lang="en-US" dirty="0"/>
              <a:t> </a:t>
            </a:r>
            <a:r>
              <a:rPr lang="en-US" b="1" dirty="0">
                <a:latin typeface="+mn-lt"/>
              </a:rPr>
              <a:t>P</a:t>
            </a:r>
            <a:endParaRPr lang="en-US" b="1" dirty="0">
              <a:latin typeface="+mn-lt"/>
            </a:endParaRPr>
          </a:p>
          <a:p>
            <a:r>
              <a:rPr lang="en-US" dirty="0"/>
              <a:t>CB.EN.P2AID19017</a:t>
            </a:r>
            <a:endParaRPr lang="en-US" dirty="0"/>
          </a:p>
        </p:txBody>
      </p:sp>
      <p:pic>
        <p:nvPicPr>
          <p:cNvPr id="4" name="Picture 3"/>
          <p:cNvPicPr>
            <a:picLocks noChangeAspect="1"/>
          </p:cNvPicPr>
          <p:nvPr/>
        </p:nvPicPr>
        <p:blipFill>
          <a:blip r:embed="rId1">
            <a:alphaModFix amt="17000"/>
          </a:blip>
          <a:stretch>
            <a:fillRect/>
          </a:stretch>
        </p:blipFill>
        <p:spPr>
          <a:xfrm>
            <a:off x="0" y="-51988"/>
            <a:ext cx="9144000" cy="5143500"/>
          </a:xfrm>
          <a:prstGeom prst="rect">
            <a:avLst/>
          </a:prstGeom>
        </p:spPr>
      </p:pic>
      <p:sp>
        <p:nvSpPr>
          <p:cNvPr id="5" name="Text Box 4"/>
          <p:cNvSpPr txBox="1"/>
          <p:nvPr/>
        </p:nvSpPr>
        <p:spPr>
          <a:xfrm>
            <a:off x="4572000" y="3430349"/>
            <a:ext cx="1905000" cy="308552"/>
          </a:xfrm>
          <a:prstGeom prst="rect">
            <a:avLst/>
          </a:prstGeom>
        </p:spPr>
        <p:txBody>
          <a:bodyPr vert="horz" lIns="95250" tIns="47625" rIns="95250" bIns="47625" rtlCol="0" anchor="t">
            <a:spAutoFit/>
          </a:bodyPr>
          <a:lstStyle/>
          <a:p>
            <a:pPr>
              <a:defRPr lang="en-US" sz="1400" dirty="0"/>
            </a:pPr>
            <a:endParaRPr lang="en-US" dirty="0"/>
          </a:p>
        </p:txBody>
      </p:sp>
      <p:sp>
        <p:nvSpPr>
          <p:cNvPr id="6" name="Text Box 5"/>
          <p:cNvSpPr txBox="1"/>
          <p:nvPr/>
        </p:nvSpPr>
        <p:spPr>
          <a:xfrm>
            <a:off x="1820545" y="2262505"/>
            <a:ext cx="6000750" cy="1476375"/>
          </a:xfrm>
          <a:prstGeom prst="rect">
            <a:avLst/>
          </a:prstGeom>
          <a:noFill/>
        </p:spPr>
        <p:txBody>
          <a:bodyPr wrap="square" rtlCol="0" anchor="t">
            <a:spAutoFit/>
          </a:bodyPr>
          <a:p>
            <a:r>
              <a:rPr b="1">
                <a:solidFill>
                  <a:schemeClr val="accent1"/>
                </a:solidFill>
                <a:latin typeface="Times New Roman" panose="02020603050405020304" charset="0"/>
                <a:cs typeface="Times New Roman" panose="02020603050405020304" charset="0"/>
                <a:sym typeface="+mn-ea"/>
              </a:rPr>
              <a:t>Guided By:-</a:t>
            </a:r>
            <a:endParaRPr lang="en-US" b="1">
              <a:solidFill>
                <a:schemeClr val="accent1"/>
              </a:solidFill>
              <a:latin typeface="Times New Roman" panose="02020603050405020304" charset="0"/>
              <a:cs typeface="Times New Roman" panose="02020603050405020304" charset="0"/>
            </a:endParaRPr>
          </a:p>
          <a:p>
            <a:r>
              <a:rPr b="1">
                <a:solidFill>
                  <a:schemeClr val="accent1"/>
                </a:solidFill>
                <a:latin typeface="Times New Roman" panose="02020603050405020304" charset="0"/>
                <a:cs typeface="Times New Roman" panose="02020603050405020304" charset="0"/>
                <a:sym typeface="+mn-ea"/>
              </a:rPr>
              <a:t>Dr. Shunmuga Velayutham C.</a:t>
            </a:r>
            <a:endParaRPr lang="en-US" b="1">
              <a:solidFill>
                <a:schemeClr val="accent1"/>
              </a:solidFill>
              <a:latin typeface="Times New Roman" panose="02020603050405020304" charset="0"/>
              <a:cs typeface="Times New Roman" panose="02020603050405020304" charset="0"/>
            </a:endParaRPr>
          </a:p>
          <a:p>
            <a:r>
              <a:rPr b="1">
                <a:solidFill>
                  <a:schemeClr val="accent1"/>
                </a:solidFill>
                <a:latin typeface="Times New Roman" panose="02020603050405020304" charset="0"/>
                <a:cs typeface="Times New Roman" panose="02020603050405020304" charset="0"/>
                <a:sym typeface="+mn-ea"/>
              </a:rPr>
              <a:t>Associate Professor &amp; Vice Chairperson,</a:t>
            </a:r>
            <a:endParaRPr lang="en-US" b="1">
              <a:solidFill>
                <a:schemeClr val="accent1"/>
              </a:solidFill>
              <a:latin typeface="Times New Roman" panose="02020603050405020304" charset="0"/>
              <a:cs typeface="Times New Roman" panose="02020603050405020304" charset="0"/>
            </a:endParaRPr>
          </a:p>
          <a:p>
            <a:r>
              <a:rPr b="1">
                <a:solidFill>
                  <a:schemeClr val="accent1"/>
                </a:solidFill>
                <a:latin typeface="Times New Roman" panose="02020603050405020304" charset="0"/>
                <a:cs typeface="Times New Roman" panose="02020603050405020304" charset="0"/>
                <a:sym typeface="+mn-ea"/>
              </a:rPr>
              <a:t>Computer Science, School of Engineering,</a:t>
            </a:r>
            <a:endParaRPr lang="en-US" b="1">
              <a:solidFill>
                <a:schemeClr val="accent1"/>
              </a:solidFill>
              <a:latin typeface="Times New Roman" panose="02020603050405020304" charset="0"/>
              <a:cs typeface="Times New Roman" panose="02020603050405020304" charset="0"/>
            </a:endParaRPr>
          </a:p>
          <a:p>
            <a:r>
              <a:rPr b="1">
                <a:solidFill>
                  <a:schemeClr val="accent1"/>
                </a:solidFill>
                <a:latin typeface="Times New Roman" panose="02020603050405020304" charset="0"/>
                <a:cs typeface="Times New Roman" panose="02020603050405020304" charset="0"/>
                <a:sym typeface="+mn-ea"/>
              </a:rPr>
              <a:t>Coimbatore</a:t>
            </a:r>
            <a:endParaRPr lang="en-US" b="1">
              <a:solidFill>
                <a:schemeClr val="accent1"/>
              </a:solidFill>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t>MODEl SUMMARY</a:t>
            </a:r>
            <a:endParaRPr lang="en-US"/>
          </a:p>
        </p:txBody>
      </p:sp>
      <p:pic>
        <p:nvPicPr>
          <p:cNvPr id="4" name="Content Placeholder 3"/>
          <p:cNvPicPr>
            <a:picLocks noChangeAspect="1"/>
          </p:cNvPicPr>
          <p:nvPr>
            <p:ph/>
          </p:nvPr>
        </p:nvPicPr>
        <p:blipFill>
          <a:blip r:embed="rId1"/>
          <a:stretch>
            <a:fillRect/>
          </a:stretch>
        </p:blipFill>
        <p:spPr>
          <a:xfrm>
            <a:off x="4432935" y="1276350"/>
            <a:ext cx="4139565" cy="3425190"/>
          </a:xfrm>
          <a:prstGeom prst="rect">
            <a:avLst/>
          </a:prstGeom>
        </p:spPr>
      </p:pic>
      <p:pic>
        <p:nvPicPr>
          <p:cNvPr id="7" name="Picture 6"/>
          <p:cNvPicPr>
            <a:picLocks noChangeAspect="1"/>
          </p:cNvPicPr>
          <p:nvPr/>
        </p:nvPicPr>
        <p:blipFill>
          <a:blip r:embed="rId2"/>
          <a:stretch>
            <a:fillRect/>
          </a:stretch>
        </p:blipFill>
        <p:spPr>
          <a:xfrm>
            <a:off x="309245" y="1339215"/>
            <a:ext cx="3971925" cy="32994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a:xfrm>
            <a:off x="2612390" y="2143724"/>
            <a:ext cx="8001000" cy="624157"/>
          </a:xfrm>
        </p:spPr>
        <p:txBody>
          <a:bodyPr/>
          <a:p>
            <a:r>
              <a:rPr lang="en-US">
                <a:latin typeface="Times New Roman" panose="02020603050405020304" charset="0"/>
                <a:cs typeface="Times New Roman" panose="02020603050405020304" charset="0"/>
              </a:rPr>
              <a:t>experiments</a:t>
            </a:r>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latin typeface="Times New Roman" panose="02020603050405020304" charset="0"/>
                <a:cs typeface="Times New Roman" panose="02020603050405020304" charset="0"/>
              </a:rPr>
              <a:t>Epochs 5</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pic>
        <p:nvPicPr>
          <p:cNvPr id="4" name="Content Placeholder 3"/>
          <p:cNvPicPr>
            <a:picLocks noChangeAspect="1"/>
          </p:cNvPicPr>
          <p:nvPr>
            <p:ph/>
          </p:nvPr>
        </p:nvPicPr>
        <p:blipFill>
          <a:blip r:embed="rId1"/>
          <a:stretch>
            <a:fillRect/>
          </a:stretch>
        </p:blipFill>
        <p:spPr>
          <a:xfrm>
            <a:off x="43180" y="1359535"/>
            <a:ext cx="8529320" cy="1354455"/>
          </a:xfrm>
          <a:prstGeom prst="rect">
            <a:avLst/>
          </a:prstGeom>
        </p:spPr>
      </p:pic>
      <p:pic>
        <p:nvPicPr>
          <p:cNvPr id="5" name="Picture 4"/>
          <p:cNvPicPr>
            <a:picLocks noChangeAspect="1"/>
          </p:cNvPicPr>
          <p:nvPr/>
        </p:nvPicPr>
        <p:blipFill>
          <a:blip r:embed="rId2"/>
          <a:stretch>
            <a:fillRect/>
          </a:stretch>
        </p:blipFill>
        <p:spPr>
          <a:xfrm>
            <a:off x="347345" y="2713990"/>
            <a:ext cx="8225155" cy="1987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latin typeface="Times New Roman" panose="02020603050405020304" charset="0"/>
                <a:cs typeface="Times New Roman" panose="02020603050405020304" charset="0"/>
              </a:rPr>
              <a:t>Ep0chs 5</a:t>
            </a:r>
            <a:endParaRPr lang="en-US">
              <a:latin typeface="Times New Roman" panose="02020603050405020304" charset="0"/>
              <a:cs typeface="Times New Roman" panose="02020603050405020304" charset="0"/>
            </a:endParaRPr>
          </a:p>
        </p:txBody>
      </p:sp>
      <p:pic>
        <p:nvPicPr>
          <p:cNvPr id="6" name="Content Placeholder 5"/>
          <p:cNvPicPr>
            <a:picLocks noChangeAspect="1"/>
          </p:cNvPicPr>
          <p:nvPr>
            <p:ph/>
          </p:nvPr>
        </p:nvPicPr>
        <p:blipFill>
          <a:blip r:embed="rId1"/>
          <a:stretch>
            <a:fillRect/>
          </a:stretch>
        </p:blipFill>
        <p:spPr>
          <a:xfrm>
            <a:off x="4509770" y="1457960"/>
            <a:ext cx="4582795" cy="3289300"/>
          </a:xfrm>
          <a:prstGeom prst="rect">
            <a:avLst/>
          </a:prstGeom>
        </p:spPr>
      </p:pic>
      <p:pic>
        <p:nvPicPr>
          <p:cNvPr id="7" name="Picture 6"/>
          <p:cNvPicPr>
            <a:picLocks noChangeAspect="1"/>
          </p:cNvPicPr>
          <p:nvPr/>
        </p:nvPicPr>
        <p:blipFill>
          <a:blip r:embed="rId2"/>
          <a:stretch>
            <a:fillRect/>
          </a:stretch>
        </p:blipFill>
        <p:spPr>
          <a:xfrm>
            <a:off x="-6350" y="1564640"/>
            <a:ext cx="4698365" cy="29806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latin typeface="Times New Roman" panose="02020603050405020304" charset="0"/>
                <a:cs typeface="Times New Roman" panose="02020603050405020304" charset="0"/>
              </a:rPr>
              <a:t>Epochs 20</a:t>
            </a:r>
            <a:endParaRPr lang="en-US">
              <a:latin typeface="Times New Roman" panose="02020603050405020304" charset="0"/>
              <a:cs typeface="Times New Roman" panose="02020603050405020304" charset="0"/>
            </a:endParaRPr>
          </a:p>
        </p:txBody>
      </p:sp>
      <p:pic>
        <p:nvPicPr>
          <p:cNvPr id="4" name="Content Placeholder 3"/>
          <p:cNvPicPr>
            <a:picLocks noChangeAspect="1"/>
          </p:cNvPicPr>
          <p:nvPr>
            <p:ph/>
          </p:nvPr>
        </p:nvPicPr>
        <p:blipFill>
          <a:blip r:embed="rId1"/>
          <a:stretch>
            <a:fillRect/>
          </a:stretch>
        </p:blipFill>
        <p:spPr>
          <a:xfrm>
            <a:off x="250825" y="1291590"/>
            <a:ext cx="3804920" cy="3515360"/>
          </a:xfrm>
          <a:prstGeom prst="rect">
            <a:avLst/>
          </a:prstGeom>
        </p:spPr>
      </p:pic>
      <p:pic>
        <p:nvPicPr>
          <p:cNvPr id="5" name="Picture 4"/>
          <p:cNvPicPr>
            <a:picLocks noChangeAspect="1"/>
          </p:cNvPicPr>
          <p:nvPr/>
        </p:nvPicPr>
        <p:blipFill>
          <a:blip r:embed="rId2"/>
          <a:stretch>
            <a:fillRect/>
          </a:stretch>
        </p:blipFill>
        <p:spPr>
          <a:xfrm>
            <a:off x="4331970" y="1193165"/>
            <a:ext cx="4613910" cy="3711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latin typeface="Times New Roman" panose="02020603050405020304" charset="0"/>
                <a:cs typeface="Times New Roman" panose="02020603050405020304" charset="0"/>
              </a:rPr>
              <a:t>EPOCHS 20</a:t>
            </a:r>
            <a:endParaRPr lang="en-US">
              <a:latin typeface="Times New Roman" panose="02020603050405020304" charset="0"/>
              <a:cs typeface="Times New Roman" panose="02020603050405020304" charset="0"/>
            </a:endParaRPr>
          </a:p>
        </p:txBody>
      </p:sp>
      <p:pic>
        <p:nvPicPr>
          <p:cNvPr id="4" name="Content Placeholder 3"/>
          <p:cNvPicPr>
            <a:picLocks noChangeAspect="1"/>
          </p:cNvPicPr>
          <p:nvPr>
            <p:ph/>
          </p:nvPr>
        </p:nvPicPr>
        <p:blipFill>
          <a:blip r:embed="rId1"/>
          <a:stretch>
            <a:fillRect/>
          </a:stretch>
        </p:blipFill>
        <p:spPr>
          <a:xfrm>
            <a:off x="4471670" y="1513840"/>
            <a:ext cx="4415790" cy="3289300"/>
          </a:xfrm>
          <a:prstGeom prst="rect">
            <a:avLst/>
          </a:prstGeom>
        </p:spPr>
      </p:pic>
      <p:pic>
        <p:nvPicPr>
          <p:cNvPr id="5" name="Picture 4"/>
          <p:cNvPicPr>
            <a:picLocks noChangeAspect="1"/>
          </p:cNvPicPr>
          <p:nvPr/>
        </p:nvPicPr>
        <p:blipFill>
          <a:blip r:embed="rId2"/>
          <a:stretch>
            <a:fillRect/>
          </a:stretch>
        </p:blipFill>
        <p:spPr>
          <a:xfrm>
            <a:off x="328930" y="1558290"/>
            <a:ext cx="4332605" cy="3200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latin typeface="Times New Roman" panose="02020603050405020304" charset="0"/>
                <a:cs typeface="Times New Roman" panose="02020603050405020304" charset="0"/>
              </a:rPr>
              <a:t>Tanh in middle layers</a:t>
            </a:r>
            <a:endParaRPr lang="en-US">
              <a:latin typeface="Times New Roman" panose="02020603050405020304" charset="0"/>
              <a:cs typeface="Times New Roman" panose="02020603050405020304" charset="0"/>
            </a:endParaRPr>
          </a:p>
        </p:txBody>
      </p:sp>
      <p:pic>
        <p:nvPicPr>
          <p:cNvPr id="4" name="Content Placeholder 3"/>
          <p:cNvPicPr>
            <a:picLocks noChangeAspect="1"/>
          </p:cNvPicPr>
          <p:nvPr>
            <p:ph/>
          </p:nvPr>
        </p:nvPicPr>
        <p:blipFill>
          <a:blip r:embed="rId1"/>
          <a:stretch>
            <a:fillRect/>
          </a:stretch>
        </p:blipFill>
        <p:spPr>
          <a:xfrm>
            <a:off x="4326890" y="1307465"/>
            <a:ext cx="4524375" cy="3271520"/>
          </a:xfrm>
          <a:prstGeom prst="rect">
            <a:avLst/>
          </a:prstGeom>
        </p:spPr>
      </p:pic>
      <p:pic>
        <p:nvPicPr>
          <p:cNvPr id="5" name="Picture 4"/>
          <p:cNvPicPr>
            <a:picLocks noChangeAspect="1"/>
          </p:cNvPicPr>
          <p:nvPr/>
        </p:nvPicPr>
        <p:blipFill>
          <a:blip r:embed="rId2"/>
          <a:stretch>
            <a:fillRect/>
          </a:stretch>
        </p:blipFill>
        <p:spPr>
          <a:xfrm>
            <a:off x="265430" y="1390650"/>
            <a:ext cx="4186555" cy="32759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a:xfrm>
            <a:off x="646430" y="652109"/>
            <a:ext cx="8001000" cy="624157"/>
          </a:xfrm>
        </p:spPr>
        <p:txBody>
          <a:bodyPr/>
          <a:p>
            <a:r>
              <a:rPr>
                <a:latin typeface="Times New Roman" panose="02020603050405020304" charset="0"/>
                <a:cs typeface="Times New Roman" panose="02020603050405020304" charset="0"/>
                <a:sym typeface="+mn-ea"/>
              </a:rPr>
              <a:t>Direct vs jumping connection</a:t>
            </a:r>
            <a:br>
              <a:rPr lang="en-US">
                <a:latin typeface="Times New Roman" panose="02020603050405020304" charset="0"/>
                <a:cs typeface="Times New Roman" panose="02020603050405020304" charset="0"/>
              </a:rPr>
            </a:br>
            <a:endParaRPr lang="en-US"/>
          </a:p>
        </p:txBody>
      </p:sp>
      <p:pic>
        <p:nvPicPr>
          <p:cNvPr id="4" name="Content Placeholder 3"/>
          <p:cNvPicPr>
            <a:picLocks noChangeAspect="1"/>
          </p:cNvPicPr>
          <p:nvPr>
            <p:ph/>
          </p:nvPr>
        </p:nvPicPr>
        <p:blipFill>
          <a:blip r:embed="rId1"/>
          <a:stretch>
            <a:fillRect/>
          </a:stretch>
        </p:blipFill>
        <p:spPr>
          <a:xfrm>
            <a:off x="4334510" y="1276350"/>
            <a:ext cx="4312920" cy="3289300"/>
          </a:xfrm>
          <a:prstGeom prst="rect">
            <a:avLst/>
          </a:prstGeom>
        </p:spPr>
      </p:pic>
      <p:pic>
        <p:nvPicPr>
          <p:cNvPr id="5" name="Picture 4"/>
          <p:cNvPicPr>
            <a:picLocks noChangeAspect="1"/>
          </p:cNvPicPr>
          <p:nvPr/>
        </p:nvPicPr>
        <p:blipFill>
          <a:blip r:embed="rId2"/>
          <a:stretch>
            <a:fillRect/>
          </a:stretch>
        </p:blipFill>
        <p:spPr>
          <a:xfrm>
            <a:off x="617220" y="1276350"/>
            <a:ext cx="4078605" cy="32372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t>256 hidden units</a:t>
            </a:r>
            <a:endParaRPr lang="en-US"/>
          </a:p>
        </p:txBody>
      </p:sp>
      <p:pic>
        <p:nvPicPr>
          <p:cNvPr id="4" name="Content Placeholder 3"/>
          <p:cNvPicPr>
            <a:picLocks noChangeAspect="1"/>
          </p:cNvPicPr>
          <p:nvPr>
            <p:ph/>
          </p:nvPr>
        </p:nvPicPr>
        <p:blipFill>
          <a:blip r:embed="rId1"/>
          <a:stretch>
            <a:fillRect/>
          </a:stretch>
        </p:blipFill>
        <p:spPr>
          <a:xfrm>
            <a:off x="186690" y="1343025"/>
            <a:ext cx="3836670" cy="3010535"/>
          </a:xfrm>
          <a:prstGeom prst="rect">
            <a:avLst/>
          </a:prstGeom>
        </p:spPr>
      </p:pic>
      <p:pic>
        <p:nvPicPr>
          <p:cNvPr id="5" name="Picture 4"/>
          <p:cNvPicPr>
            <a:picLocks noChangeAspect="1"/>
          </p:cNvPicPr>
          <p:nvPr/>
        </p:nvPicPr>
        <p:blipFill>
          <a:blip r:embed="rId2"/>
          <a:stretch>
            <a:fillRect/>
          </a:stretch>
        </p:blipFill>
        <p:spPr>
          <a:xfrm>
            <a:off x="4129405" y="1504950"/>
            <a:ext cx="5010785" cy="26866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latin typeface="Times New Roman" panose="02020603050405020304" charset="0"/>
                <a:cs typeface="Times New Roman" panose="02020603050405020304" charset="0"/>
              </a:rPr>
              <a:t>Direct vs jumping connection</a:t>
            </a:r>
            <a:endParaRPr lang="en-US">
              <a:latin typeface="Times New Roman" panose="02020603050405020304" charset="0"/>
              <a:cs typeface="Times New Roman" panose="02020603050405020304" charset="0"/>
            </a:endParaRPr>
          </a:p>
        </p:txBody>
      </p:sp>
      <p:pic>
        <p:nvPicPr>
          <p:cNvPr id="4" name="Content Placeholder 3"/>
          <p:cNvPicPr>
            <a:picLocks noChangeAspect="1"/>
          </p:cNvPicPr>
          <p:nvPr>
            <p:ph/>
          </p:nvPr>
        </p:nvPicPr>
        <p:blipFill>
          <a:blip r:embed="rId1"/>
          <a:stretch>
            <a:fillRect/>
          </a:stretch>
        </p:blipFill>
        <p:spPr>
          <a:xfrm>
            <a:off x="168910" y="1254125"/>
            <a:ext cx="4556760" cy="3289300"/>
          </a:xfrm>
          <a:prstGeom prst="rect">
            <a:avLst/>
          </a:prstGeom>
        </p:spPr>
      </p:pic>
      <p:pic>
        <p:nvPicPr>
          <p:cNvPr id="5" name="Picture 4"/>
          <p:cNvPicPr>
            <a:picLocks noChangeAspect="1"/>
          </p:cNvPicPr>
          <p:nvPr/>
        </p:nvPicPr>
        <p:blipFill>
          <a:blip r:embed="rId2"/>
          <a:stretch>
            <a:fillRect/>
          </a:stretch>
        </p:blipFill>
        <p:spPr>
          <a:xfrm>
            <a:off x="4665980" y="1196340"/>
            <a:ext cx="3656330" cy="33470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p:nvPr>
        </p:nvSpPr>
        <p:spPr/>
        <p:txBody>
          <a:bodyPr rtlCol="0"/>
          <a:lstStyle/>
          <a:p>
            <a:r>
              <a:rPr lang="en-US" b="0" dirty="0">
                <a:latin typeface="Times New Roman" panose="02020603050405020304" charset="0"/>
                <a:cs typeface="Times New Roman" panose="02020603050405020304" charset="0"/>
              </a:rPr>
              <a:t>An</a:t>
            </a:r>
            <a:r>
              <a:rPr lang="en-US" dirty="0">
                <a:latin typeface="Times New Roman" panose="02020603050405020304" charset="0"/>
                <a:cs typeface="Times New Roman" panose="02020603050405020304" charset="0"/>
              </a:rPr>
              <a:t> </a:t>
            </a:r>
            <a:r>
              <a:rPr lang="en-US" b="1" dirty="0">
                <a:latin typeface="Times New Roman" panose="02020603050405020304" charset="0"/>
                <a:cs typeface="Times New Roman" panose="02020603050405020304" charset="0"/>
              </a:rPr>
              <a:t>Artificial Neural Network</a:t>
            </a:r>
            <a:r>
              <a:rPr lang="en-US" dirty="0">
                <a:latin typeface="Times New Roman" panose="02020603050405020304" charset="0"/>
                <a:cs typeface="Times New Roman" panose="02020603050405020304" charset="0"/>
              </a:rPr>
              <a:t> (ANN) is a computational model based on the structure and functions of biological </a:t>
            </a:r>
            <a:r>
              <a:rPr lang="en-US" b="1" dirty="0">
                <a:latin typeface="Times New Roman" panose="02020603050405020304" charset="0"/>
                <a:cs typeface="Times New Roman" panose="02020603050405020304" charset="0"/>
              </a:rPr>
              <a:t>neural networks.</a:t>
            </a:r>
            <a:endParaRPr lang="en-US" b="1" dirty="0">
              <a:latin typeface="Arial" panose="020B0604020202020204"/>
            </a:endParaRPr>
          </a:p>
          <a:p>
            <a:r>
              <a:rPr>
                <a:latin typeface="Times New Roman" panose="02020603050405020304" charset="0"/>
                <a:cs typeface="Times New Roman" panose="02020603050405020304" charset="0"/>
                <a:sym typeface="+mn-ea"/>
              </a:rPr>
              <a:t>It is composed of large number of highly interconnected processing elements(neurons) working in unison to solve a specific problem.</a:t>
            </a:r>
            <a:endParaRPr lang="en-US"/>
          </a:p>
          <a:p>
            <a:endParaRPr lang="en-US" b="1" dirty="0">
              <a:latin typeface="Arial" panose="020B0604020202020204"/>
            </a:endParaRPr>
          </a:p>
          <a:p>
            <a:pPr marL="0" indent="0">
              <a:buNone/>
            </a:pPr>
            <a:endParaRPr lang="en-US" b="1" dirty="0">
              <a:latin typeface="Arial" panose="020B0604020202020204"/>
            </a:endParaRPr>
          </a:p>
          <a:p/>
          <a:p>
            <a:endParaRPr lang="en-US" b="1" dirty="0">
              <a:latin typeface="Arial" panose="020B0604020202020204"/>
            </a:endParaRPr>
          </a:p>
        </p:txBody>
      </p:sp>
      <p:sp>
        <p:nvSpPr>
          <p:cNvPr id="3" name="Title 7"/>
          <p:cNvSpPr>
            <a:spLocks noGrp="1"/>
          </p:cNvSpPr>
          <p:nvPr>
            <p:ph type="title" idx="1"/>
          </p:nvPr>
        </p:nvSpPr>
        <p:spPr/>
        <p:txBody>
          <a:bodyPr rtlCol="0"/>
          <a:lstStyle/>
          <a:p>
            <a:r>
              <a:rPr lang="en-US" dirty="0"/>
              <a:t>INTRODUCTION</a:t>
            </a:r>
            <a:endParaRPr lang="en-US" dirty="0"/>
          </a:p>
        </p:txBody>
      </p:sp>
      <p:pic>
        <p:nvPicPr>
          <p:cNvPr id="4" name="Picture 3"/>
          <p:cNvPicPr>
            <a:picLocks noChangeAspect="1"/>
          </p:cNvPicPr>
          <p:nvPr/>
        </p:nvPicPr>
        <p:blipFill>
          <a:blip r:embed="rId1">
            <a:alphaModFix amt="100000"/>
            <a:lum bright="-7000" contrast="19000"/>
          </a:blip>
          <a:stretch>
            <a:fillRect/>
          </a:stretch>
        </p:blipFill>
        <p:spPr>
          <a:xfrm>
            <a:off x="1000125" y="2806065"/>
            <a:ext cx="7406005" cy="18465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latin typeface="Times New Roman" panose="02020603050405020304" charset="0"/>
                <a:cs typeface="Times New Roman" panose="02020603050405020304" charset="0"/>
              </a:rPr>
              <a:t>Relation with number of layers</a:t>
            </a:r>
            <a:endParaRPr lang="en-US">
              <a:latin typeface="Times New Roman" panose="02020603050405020304" charset="0"/>
              <a:cs typeface="Times New Roman" panose="02020603050405020304" charset="0"/>
            </a:endParaRPr>
          </a:p>
        </p:txBody>
      </p:sp>
      <p:pic>
        <p:nvPicPr>
          <p:cNvPr id="4" name="Content Placeholder 3"/>
          <p:cNvPicPr>
            <a:picLocks noChangeAspect="1"/>
          </p:cNvPicPr>
          <p:nvPr>
            <p:ph/>
          </p:nvPr>
        </p:nvPicPr>
        <p:blipFill>
          <a:blip r:embed="rId1"/>
          <a:stretch>
            <a:fillRect/>
          </a:stretch>
        </p:blipFill>
        <p:spPr>
          <a:xfrm>
            <a:off x="1279525" y="1351915"/>
            <a:ext cx="960120" cy="3289300"/>
          </a:xfrm>
          <a:prstGeom prst="rect">
            <a:avLst/>
          </a:prstGeom>
        </p:spPr>
      </p:pic>
      <p:pic>
        <p:nvPicPr>
          <p:cNvPr id="5" name="Picture 4"/>
          <p:cNvPicPr>
            <a:picLocks noChangeAspect="1"/>
          </p:cNvPicPr>
          <p:nvPr/>
        </p:nvPicPr>
        <p:blipFill>
          <a:blip r:embed="rId2"/>
          <a:stretch>
            <a:fillRect/>
          </a:stretch>
        </p:blipFill>
        <p:spPr>
          <a:xfrm>
            <a:off x="5128260" y="1221105"/>
            <a:ext cx="1714500" cy="34201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t>model summary</a:t>
            </a:r>
            <a:endParaRPr lang="en-US"/>
          </a:p>
        </p:txBody>
      </p:sp>
      <p:pic>
        <p:nvPicPr>
          <p:cNvPr id="4" name="Content Placeholder 3"/>
          <p:cNvPicPr>
            <a:picLocks noChangeAspect="1"/>
          </p:cNvPicPr>
          <p:nvPr>
            <p:ph/>
          </p:nvPr>
        </p:nvPicPr>
        <p:blipFill>
          <a:blip r:embed="rId1"/>
          <a:stretch>
            <a:fillRect/>
          </a:stretch>
        </p:blipFill>
        <p:spPr>
          <a:xfrm>
            <a:off x="4872355" y="1276350"/>
            <a:ext cx="3304540" cy="3289300"/>
          </a:xfrm>
          <a:prstGeom prst="rect">
            <a:avLst/>
          </a:prstGeom>
        </p:spPr>
      </p:pic>
      <p:pic>
        <p:nvPicPr>
          <p:cNvPr id="5" name="Picture 4"/>
          <p:cNvPicPr>
            <a:picLocks noChangeAspect="1"/>
          </p:cNvPicPr>
          <p:nvPr/>
        </p:nvPicPr>
        <p:blipFill>
          <a:blip r:embed="rId2"/>
          <a:stretch>
            <a:fillRect/>
          </a:stretch>
        </p:blipFill>
        <p:spPr>
          <a:xfrm>
            <a:off x="476250" y="1196340"/>
            <a:ext cx="4132580" cy="35966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a:xfrm>
            <a:off x="624205" y="912459"/>
            <a:ext cx="8001000" cy="624157"/>
          </a:xfrm>
        </p:spPr>
        <p:txBody>
          <a:bodyPr/>
          <a:p>
            <a:r>
              <a:rPr>
                <a:latin typeface="Times New Roman" panose="02020603050405020304" charset="0"/>
                <a:cs typeface="Times New Roman" panose="02020603050405020304" charset="0"/>
                <a:sym typeface="+mn-ea"/>
              </a:rPr>
              <a:t>Direct vs jumping connection</a:t>
            </a:r>
            <a:br>
              <a:rPr lang="en-US">
                <a:latin typeface="Times New Roman" panose="02020603050405020304" charset="0"/>
                <a:cs typeface="Times New Roman" panose="02020603050405020304" charset="0"/>
              </a:rPr>
            </a:br>
            <a:endParaRPr lang="en-US"/>
          </a:p>
        </p:txBody>
      </p:sp>
      <p:pic>
        <p:nvPicPr>
          <p:cNvPr id="4" name="Content Placeholder 3"/>
          <p:cNvPicPr>
            <a:picLocks noChangeAspect="1"/>
          </p:cNvPicPr>
          <p:nvPr>
            <p:ph/>
          </p:nvPr>
        </p:nvPicPr>
        <p:blipFill>
          <a:blip r:embed="rId1"/>
          <a:stretch>
            <a:fillRect/>
          </a:stretch>
        </p:blipFill>
        <p:spPr>
          <a:xfrm>
            <a:off x="747395" y="1359535"/>
            <a:ext cx="3898900" cy="3289300"/>
          </a:xfrm>
          <a:prstGeom prst="rect">
            <a:avLst/>
          </a:prstGeom>
        </p:spPr>
      </p:pic>
      <p:pic>
        <p:nvPicPr>
          <p:cNvPr id="5" name="Picture 4"/>
          <p:cNvPicPr>
            <a:picLocks noChangeAspect="1"/>
          </p:cNvPicPr>
          <p:nvPr/>
        </p:nvPicPr>
        <p:blipFill>
          <a:blip r:embed="rId2"/>
          <a:stretch>
            <a:fillRect/>
          </a:stretch>
        </p:blipFill>
        <p:spPr>
          <a:xfrm>
            <a:off x="4850765" y="1491615"/>
            <a:ext cx="3859530" cy="30251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p:nvPr>
        </p:nvSpPr>
        <p:spPr>
          <a:xfrm>
            <a:off x="571500" y="1268730"/>
            <a:ext cx="8001000" cy="3289226"/>
          </a:xfrm>
        </p:spPr>
        <p:txBody>
          <a:bodyPr/>
          <a:p>
            <a:r>
              <a:rPr>
                <a:latin typeface="Times New Roman" panose="02020603050405020304" charset="0"/>
                <a:cs typeface="Times New Roman" panose="02020603050405020304" charset="0"/>
                <a:sym typeface="+mn-ea"/>
              </a:rPr>
              <a:t>If we are confused about which  activation function to use, then simply use </a:t>
            </a:r>
            <a:r>
              <a:rPr b="1">
                <a:latin typeface="Times New Roman" panose="02020603050405020304" charset="0"/>
                <a:cs typeface="Times New Roman" panose="02020603050405020304" charset="0"/>
                <a:sym typeface="+mn-ea"/>
              </a:rPr>
              <a:t>RELU</a:t>
            </a:r>
            <a:r>
              <a:rPr>
                <a:latin typeface="Times New Roman" panose="02020603050405020304" charset="0"/>
                <a:cs typeface="Times New Roman" panose="02020603050405020304" charset="0"/>
                <a:sym typeface="+mn-ea"/>
              </a:rPr>
              <a:t> as it is a general activation function. This assumption worked well for me.</a:t>
            </a:r>
            <a:endParaRPr>
              <a:latin typeface="Times New Roman" panose="02020603050405020304" charset="0"/>
              <a:cs typeface="Times New Roman" panose="02020603050405020304" charset="0"/>
              <a:sym typeface="+mn-ea"/>
            </a:endParaRPr>
          </a:p>
          <a:p>
            <a:r>
              <a:rPr>
                <a:latin typeface="Times New Roman" panose="02020603050405020304" charset="0"/>
                <a:cs typeface="Times New Roman" panose="02020603050405020304" charset="0"/>
                <a:sym typeface="+mn-ea"/>
              </a:rPr>
              <a:t>If your output contains more than two classification then, </a:t>
            </a:r>
            <a:r>
              <a:rPr b="1">
                <a:latin typeface="Times New Roman" panose="02020603050405020304" charset="0"/>
                <a:cs typeface="Times New Roman" panose="02020603050405020304" charset="0"/>
                <a:sym typeface="+mn-ea"/>
              </a:rPr>
              <a:t>softmax</a:t>
            </a:r>
            <a:r>
              <a:rPr>
                <a:latin typeface="Times New Roman" panose="02020603050405020304" charset="0"/>
                <a:cs typeface="Times New Roman" panose="02020603050405020304" charset="0"/>
                <a:sym typeface="+mn-ea"/>
              </a:rPr>
              <a:t> function is very natural choice for output layer.</a:t>
            </a:r>
            <a:endParaRPr>
              <a:latin typeface="Times New Roman" panose="02020603050405020304" charset="0"/>
              <a:cs typeface="Times New Roman" panose="02020603050405020304" charset="0"/>
              <a:sym typeface="+mn-ea"/>
            </a:endParaRPr>
          </a:p>
          <a:p>
            <a:r>
              <a:rPr>
                <a:latin typeface="Times New Roman" panose="02020603050405020304" charset="0"/>
                <a:cs typeface="Times New Roman" panose="02020603050405020304" charset="0"/>
                <a:sym typeface="+mn-ea"/>
              </a:rPr>
              <a:t>Jumping connection  accelerates the convergence of the network.</a:t>
            </a:r>
            <a:endParaRPr>
              <a:latin typeface="Times New Roman" panose="02020603050405020304" charset="0"/>
              <a:cs typeface="Times New Roman" panose="02020603050405020304" charset="0"/>
              <a:sym typeface="+mn-ea"/>
            </a:endParaRPr>
          </a:p>
          <a:p>
            <a:r>
              <a:rPr>
                <a:latin typeface="Times New Roman" panose="02020603050405020304" charset="0"/>
                <a:cs typeface="Times New Roman" panose="02020603050405020304" charset="0"/>
                <a:sym typeface="+mn-ea"/>
              </a:rPr>
              <a:t>we can replace a neural network with another neural network having jumping connections with less number of layers.</a:t>
            </a:r>
            <a:endParaRPr>
              <a:latin typeface="Times New Roman" panose="02020603050405020304" charset="0"/>
              <a:cs typeface="Times New Roman" panose="02020603050405020304" charset="0"/>
              <a:sym typeface="+mn-ea"/>
            </a:endParaRPr>
          </a:p>
          <a:p>
            <a:r>
              <a:rPr>
                <a:latin typeface="Times New Roman" panose="02020603050405020304" charset="0"/>
                <a:cs typeface="Times New Roman" panose="02020603050405020304" charset="0"/>
                <a:sym typeface="+mn-ea"/>
              </a:rPr>
              <a:t>We can save the trainig time by using jumping connections in the network.</a:t>
            </a:r>
            <a:endParaRPr>
              <a:latin typeface="Times New Roman" panose="02020603050405020304" charset="0"/>
              <a:cs typeface="Times New Roman" panose="02020603050405020304" charset="0"/>
              <a:sym typeface="+mn-ea"/>
            </a:endParaRPr>
          </a:p>
          <a:p>
            <a:endParaRPr lang="en-US">
              <a:latin typeface="Times New Roman" panose="02020603050405020304" charset="0"/>
              <a:cs typeface="Times New Roman" panose="02020603050405020304" charset="0"/>
            </a:endParaRPr>
          </a:p>
          <a:p>
            <a:endParaRPr>
              <a:latin typeface="Times New Roman" panose="02020603050405020304" charset="0"/>
              <a:cs typeface="Times New Roman" panose="02020603050405020304" charset="0"/>
              <a:sym typeface="+mn-ea"/>
            </a:endParaRPr>
          </a:p>
          <a:p>
            <a:endParaRPr lang="en-US"/>
          </a:p>
        </p:txBody>
      </p:sp>
      <p:sp>
        <p:nvSpPr>
          <p:cNvPr id="3" name="Title 2"/>
          <p:cNvSpPr>
            <a:spLocks noGrp="1"/>
          </p:cNvSpPr>
          <p:nvPr>
            <p:ph type="title" idx="1"/>
          </p:nvPr>
        </p:nvSpPr>
        <p:spPr/>
        <p:txBody>
          <a:bodyPr/>
          <a:p>
            <a:r>
              <a:rPr lang="en-US"/>
              <a:t>INFERENCES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p:nvPr>
        </p:nvSpPr>
        <p:spPr/>
        <p:txBody>
          <a:bodyPr/>
          <a:p>
            <a:r>
              <a:rPr lang="en-US">
                <a:latin typeface="Times New Roman" panose="02020603050405020304" charset="0"/>
                <a:cs typeface="Times New Roman" panose="02020603050405020304" charset="0"/>
              </a:rPr>
              <a:t>From the Comparison study, it is clear that e can use neural network with jumping connections to attain better convergence with less number of epochs.</a:t>
            </a:r>
            <a:endParaRPr lang="en-US"/>
          </a:p>
          <a:p>
            <a:r>
              <a:rPr lang="en-US">
                <a:latin typeface="Times New Roman" panose="02020603050405020304" charset="0"/>
                <a:cs typeface="Times New Roman" panose="02020603050405020304" charset="0"/>
              </a:rPr>
              <a:t>ResNet,Residual Networks is a classic neural network used as a backbone for many computer vision tasks. This model was the winner of ImageNet challenge in 2015. The fundamental breakthrough with ResNet was it allowed us to train extremely deep neural networks with 150+layers successfully.</a:t>
            </a:r>
            <a:endParaRPr lang="en-US">
              <a:latin typeface="Times New Roman" panose="02020603050405020304" charset="0"/>
              <a:cs typeface="Times New Roman" panose="02020603050405020304" charset="0"/>
            </a:endParaRPr>
          </a:p>
        </p:txBody>
      </p:sp>
      <p:sp>
        <p:nvSpPr>
          <p:cNvPr id="3" name="Title 2"/>
          <p:cNvSpPr>
            <a:spLocks noGrp="1"/>
          </p:cNvSpPr>
          <p:nvPr>
            <p:ph type="title" idx="1"/>
          </p:nvPr>
        </p:nvSpPr>
        <p:spPr/>
        <p:txBody>
          <a:bodyPr/>
          <a:p>
            <a:r>
              <a:rPr lang="en-US"/>
              <a:t>conclusion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p:nvPr>
        </p:nvSpPr>
        <p:spPr/>
        <p:txBody>
          <a:bodyPr/>
          <a:p>
            <a:r>
              <a:rPr lang="en-US"/>
              <a:t>Neural Networks: A Classroom Approach by Satish Kumar</a:t>
            </a:r>
            <a:endParaRPr lang="en-US"/>
          </a:p>
          <a:p>
            <a:r>
              <a:rPr lang="en-US" sz="1400">
                <a:latin typeface="Times New Roman" panose="02020603050405020304" charset="0"/>
                <a:cs typeface="Times New Roman" panose="02020603050405020304" charset="0"/>
              </a:rPr>
              <a:t>https://engmrk.com/residual-networks- resnets/?utm_campaign=News&amp;utm_medium=Community&amp;utm_source=DataCamp.com</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https://towardsdatascience.com/backpropagation-and-batch-normalization-in-feedforward-neural-networks-explained-901fd6e5393e</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https://towardsdatascience.com/activation-functions-neural-networks-1cbd9f8d91d6</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https://stats.stackexchange.com/questions/56950/neural-network-with-skip-layer-connections</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https://towardsdatascience.com/introduction-to-resnets-c0a830a288a4</a:t>
            </a:r>
            <a:endParaRPr lang="en-US" sz="1400">
              <a:latin typeface="Times New Roman" panose="02020603050405020304" charset="0"/>
              <a:cs typeface="Times New Roman" panose="02020603050405020304" charset="0"/>
            </a:endParaRPr>
          </a:p>
        </p:txBody>
      </p:sp>
      <p:sp>
        <p:nvSpPr>
          <p:cNvPr id="3" name="Title 2"/>
          <p:cNvSpPr>
            <a:spLocks noGrp="1"/>
          </p:cNvSpPr>
          <p:nvPr>
            <p:ph type="title" idx="1"/>
          </p:nvPr>
        </p:nvSpPr>
        <p:spPr/>
        <p:txBody>
          <a:bodyPr/>
          <a:p>
            <a:r>
              <a:rPr lang="en-US"/>
              <a:t>REFERENCES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624909" y="2303011"/>
            <a:ext cx="3384747" cy="765638"/>
          </a:xfrm>
          <a:prstGeom prst="rect">
            <a:avLst/>
          </a:prstGeom>
        </p:spPr>
        <p:txBody>
          <a:bodyPr vert="horz" lIns="95250" tIns="47625" rIns="95250" bIns="47625" rtlCol="0" anchor="t">
            <a:spAutoFit/>
          </a:bodyPr>
          <a:lstStyle/>
          <a:p>
            <a:pPr indent="0" algn="ctr">
              <a:buNone/>
              <a:defRPr lang="en-US" sz="1400" dirty="0"/>
            </a:pPr>
            <a:r>
              <a:rPr lang="en-US" sz="4400" b="1" i="1" dirty="0">
                <a:solidFill>
                  <a:schemeClr val="accent5">
                    <a:lumMod val="75000"/>
                  </a:schemeClr>
                </a:solidFill>
                <a:latin typeface="+mn-lt"/>
              </a:rPr>
              <a:t>THANK YOU !</a:t>
            </a:r>
            <a:endParaRPr lang="en-US" sz="4400" b="1" i="1" dirty="0">
              <a:solidFill>
                <a:schemeClr val="accent5">
                  <a:lumMod val="75000"/>
                </a:schemeClr>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p:nvPr>
        </p:nvSpPr>
        <p:spPr/>
        <p:txBody>
          <a:bodyPr rtlCol="0"/>
          <a:lstStyle/>
          <a:p>
            <a:pPr marL="342900" indent="-342900" algn="l">
              <a:buFont typeface="Arial" panose="020B0604020202020204"/>
              <a:buChar char="•"/>
            </a:pPr>
            <a:r>
              <a:rPr lang="en-US" dirty="0"/>
              <a:t>Compare and contrast between Direct connected network and Network with jumping </a:t>
            </a:r>
            <a:endParaRPr lang="en-US" dirty="0"/>
          </a:p>
          <a:p>
            <a:pPr marL="0" indent="0" algn="l">
              <a:buFont typeface="Arial" panose="020B0604020202020204"/>
              <a:buNone/>
            </a:pPr>
            <a:r>
              <a:rPr lang="en-US" dirty="0"/>
              <a:t>Connections .</a:t>
            </a:r>
            <a:endParaRPr lang="en-US" dirty="0"/>
          </a:p>
          <a:p>
            <a:pPr indent="0">
              <a:buNone/>
            </a:pPr>
            <a:endParaRPr lang="en-US" dirty="0"/>
          </a:p>
        </p:txBody>
      </p:sp>
      <p:sp>
        <p:nvSpPr>
          <p:cNvPr id="3" name="Title 7"/>
          <p:cNvSpPr>
            <a:spLocks noGrp="1"/>
          </p:cNvSpPr>
          <p:nvPr>
            <p:ph type="title" idx="1"/>
          </p:nvPr>
        </p:nvSpPr>
        <p:spPr/>
        <p:txBody>
          <a:bodyPr rtlCol="0"/>
          <a:lstStyle/>
          <a:p>
            <a:r>
              <a:rPr lang="en-US" dirty="0">
                <a:latin typeface="Times New Roman" panose="02020603050405020304" charset="0"/>
                <a:cs typeface="Times New Roman" panose="02020603050405020304" charset="0"/>
              </a:rPr>
              <a:t>Objective</a:t>
            </a:r>
            <a:endParaRPr lang="en-US"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40985" y="2166356"/>
            <a:ext cx="3681584" cy="2151783"/>
          </a:xfrm>
          <a:prstGeom prst="rect">
            <a:avLst/>
          </a:prstGeom>
          <a:effectLst>
            <a:outerShdw blurRad="50800" dist="95250" dir="2700000">
              <a:srgbClr val="3F3F3F">
                <a:alpha val="39999"/>
              </a:srgbClr>
            </a:outerShdw>
          </a:effectLst>
        </p:spPr>
      </p:pic>
      <p:pic>
        <p:nvPicPr>
          <p:cNvPr id="6" name="Picture 5"/>
          <p:cNvPicPr>
            <a:picLocks noChangeAspect="1"/>
          </p:cNvPicPr>
          <p:nvPr/>
        </p:nvPicPr>
        <p:blipFill>
          <a:blip r:embed="rId2"/>
          <a:stretch>
            <a:fillRect/>
          </a:stretch>
        </p:blipFill>
        <p:spPr>
          <a:xfrm>
            <a:off x="4615815" y="2120900"/>
            <a:ext cx="3956685" cy="2198370"/>
          </a:xfrm>
          <a:prstGeom prst="rect">
            <a:avLst/>
          </a:prstGeom>
        </p:spPr>
      </p:pic>
      <p:pic>
        <p:nvPicPr>
          <p:cNvPr id="7" name="Picture 6"/>
          <p:cNvPicPr>
            <a:picLocks noChangeAspect="1"/>
          </p:cNvPicPr>
          <p:nvPr/>
        </p:nvPicPr>
        <p:blipFill>
          <a:blip r:embed="rId3"/>
          <a:stretch>
            <a:fillRect/>
          </a:stretch>
        </p:blipFill>
        <p:spPr>
          <a:xfrm>
            <a:off x="4022725" y="4128135"/>
            <a:ext cx="2331720" cy="361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p:nvPr>
        </p:nvSpPr>
        <p:spPr>
          <a:xfrm>
            <a:off x="495935" y="1336675"/>
            <a:ext cx="8001000" cy="3289226"/>
          </a:xfrm>
        </p:spPr>
        <p:txBody>
          <a:bodyPr rtlCol="0"/>
          <a:lstStyle/>
          <a:p>
            <a:r>
              <a:rPr lang="en-US" b="0" dirty="0">
                <a:latin typeface="Times New Roman" panose="02020603050405020304" charset="0"/>
                <a:cs typeface="Times New Roman" panose="02020603050405020304" charset="0"/>
              </a:rPr>
              <a:t>Analysis of Multilayer Neural Networks with Direct and Cross-forward  Connection - Stanis law P laczek and Bijaya Adhikari</a:t>
            </a:r>
            <a:endParaRPr lang="en-US" b="0" dirty="0">
              <a:latin typeface="CMBX12"/>
            </a:endParaRPr>
          </a:p>
          <a:p>
            <a:br>
              <a:rPr lang="en-US" b="0" dirty="0">
                <a:latin typeface="CMBX12"/>
              </a:rPr>
            </a:br>
            <a:endParaRPr lang="en-US" b="0" dirty="0">
              <a:latin typeface="CMBX12"/>
            </a:endParaRPr>
          </a:p>
        </p:txBody>
      </p:sp>
      <p:sp>
        <p:nvSpPr>
          <p:cNvPr id="3" name="Title 7"/>
          <p:cNvSpPr>
            <a:spLocks noGrp="1"/>
          </p:cNvSpPr>
          <p:nvPr>
            <p:ph type="title" idx="1"/>
          </p:nvPr>
        </p:nvSpPr>
        <p:spPr/>
        <p:txBody>
          <a:bodyPr rtlCol="0"/>
          <a:lstStyle/>
          <a:p>
            <a:r>
              <a:rPr lang="en-US" dirty="0"/>
              <a:t>related works</a:t>
            </a:r>
            <a:endParaRPr lang="en-US" dirty="0"/>
          </a:p>
        </p:txBody>
      </p:sp>
      <p:pic>
        <p:nvPicPr>
          <p:cNvPr id="4" name="Picture 3"/>
          <p:cNvPicPr>
            <a:picLocks noChangeAspect="1"/>
          </p:cNvPicPr>
          <p:nvPr/>
        </p:nvPicPr>
        <p:blipFill>
          <a:blip r:embed="rId1"/>
          <a:stretch>
            <a:fillRect/>
          </a:stretch>
        </p:blipFill>
        <p:spPr>
          <a:xfrm>
            <a:off x="932535" y="1977104"/>
            <a:ext cx="7772590" cy="1470850"/>
          </a:xfrm>
          <a:prstGeom prst="rect">
            <a:avLst/>
          </a:prstGeom>
        </p:spPr>
      </p:pic>
      <p:pic>
        <p:nvPicPr>
          <p:cNvPr id="5" name="Picture 4"/>
          <p:cNvPicPr>
            <a:picLocks noChangeAspect="1"/>
          </p:cNvPicPr>
          <p:nvPr/>
        </p:nvPicPr>
        <p:blipFill>
          <a:blip r:embed="rId2"/>
          <a:stretch>
            <a:fillRect/>
          </a:stretch>
        </p:blipFill>
        <p:spPr>
          <a:xfrm>
            <a:off x="1490976" y="3447954"/>
            <a:ext cx="6655708" cy="1117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p:nvPr>
        </p:nvSpPr>
        <p:spPr/>
        <p:txBody>
          <a:bodyPr/>
          <a:p>
            <a:r>
              <a:rPr lang="en-US" b="1">
                <a:latin typeface="Times New Roman" panose="02020603050405020304" charset="0"/>
                <a:cs typeface="Times New Roman" panose="02020603050405020304" charset="0"/>
              </a:rPr>
              <a:t>NEURONS</a:t>
            </a:r>
            <a:endParaRPr lang="en-US"/>
          </a:p>
          <a:p>
            <a:pPr marL="0" indent="0">
              <a:buNone/>
            </a:pPr>
            <a:r>
              <a:rPr lang="en-US"/>
              <a:t> </a:t>
            </a:r>
            <a:r>
              <a:rPr lang="en-US">
                <a:latin typeface="Times New Roman" panose="02020603050405020304" charset="0"/>
                <a:cs typeface="Times New Roman" panose="02020603050405020304" charset="0"/>
              </a:rPr>
              <a:t>Each neuron is a mathematical operation that takes it's input, multiplies it by it's weights and then passes the sum through the activation function to the other neurons.</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sp>
        <p:nvSpPr>
          <p:cNvPr id="3" name="Title 2"/>
          <p:cNvSpPr>
            <a:spLocks noGrp="1"/>
          </p:cNvSpPr>
          <p:nvPr>
            <p:ph type="title" idx="1"/>
          </p:nvPr>
        </p:nvSpPr>
        <p:spPr/>
        <p:txBody>
          <a:bodyPr/>
          <a:p>
            <a:r>
              <a:rPr lang="en-US"/>
              <a:t>BASICS </a:t>
            </a:r>
            <a:endParaRPr lang="en-US"/>
          </a:p>
        </p:txBody>
      </p:sp>
      <p:pic>
        <p:nvPicPr>
          <p:cNvPr id="5" name="Content Placeholder 4" descr="neurons"/>
          <p:cNvPicPr>
            <a:picLocks noChangeAspect="1"/>
          </p:cNvPicPr>
          <p:nvPr>
            <p:ph idx="2"/>
          </p:nvPr>
        </p:nvPicPr>
        <p:blipFill>
          <a:blip r:embed="rId1"/>
          <a:stretch>
            <a:fillRect/>
          </a:stretch>
        </p:blipFill>
        <p:spPr>
          <a:xfrm>
            <a:off x="1162050" y="2588260"/>
            <a:ext cx="6530340" cy="2023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t>BASICS</a:t>
            </a:r>
            <a:endParaRPr lang="en-US"/>
          </a:p>
        </p:txBody>
      </p:sp>
      <p:pic>
        <p:nvPicPr>
          <p:cNvPr id="8" name="Content Placeholder 7" descr="1_mTTmfdMcFlPtyu8__vRHOQ"/>
          <p:cNvPicPr>
            <a:picLocks noChangeAspect="1"/>
          </p:cNvPicPr>
          <p:nvPr>
            <p:ph/>
          </p:nvPr>
        </p:nvPicPr>
        <p:blipFill>
          <a:blip r:embed="rId1"/>
          <a:stretch>
            <a:fillRect/>
          </a:stretch>
        </p:blipFill>
        <p:spPr>
          <a:xfrm>
            <a:off x="822325" y="1790700"/>
            <a:ext cx="7663815" cy="2933700"/>
          </a:xfrm>
          <a:prstGeom prst="rect">
            <a:avLst/>
          </a:prstGeom>
        </p:spPr>
      </p:pic>
      <p:sp>
        <p:nvSpPr>
          <p:cNvPr id="9" name="Text Box 8"/>
          <p:cNvSpPr txBox="1"/>
          <p:nvPr/>
        </p:nvSpPr>
        <p:spPr>
          <a:xfrm>
            <a:off x="702310" y="1344930"/>
            <a:ext cx="4300855" cy="368300"/>
          </a:xfrm>
          <a:prstGeom prst="rect">
            <a:avLst/>
          </a:prstGeom>
          <a:noFill/>
        </p:spPr>
        <p:txBody>
          <a:bodyPr wrap="square" rtlCol="0" anchor="t">
            <a:spAutoFit/>
          </a:bodyPr>
          <a:p>
            <a:r>
              <a:rPr lang="en-US" b="1">
                <a:latin typeface="Times New Roman" panose="02020603050405020304" charset="0"/>
                <a:cs typeface="Times New Roman" panose="02020603050405020304" charset="0"/>
              </a:rPr>
              <a:t>How  Neural Networks Learn?</a:t>
            </a:r>
            <a:endParaRPr lang="en-US"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p:nvPr>
        </p:nvSpPr>
        <p:spPr>
          <a:xfrm>
            <a:off x="669925" y="1196340"/>
            <a:ext cx="8001000" cy="3289226"/>
          </a:xfrm>
        </p:spPr>
        <p:txBody>
          <a:bodyPr/>
          <a:p>
            <a:endParaRPr lang="en-US"/>
          </a:p>
          <a:p>
            <a:pPr marL="0" indent="0">
              <a:buNone/>
            </a:pPr>
            <a:endParaRPr lang="en-US"/>
          </a:p>
          <a:p>
            <a:pPr marL="0" indent="0">
              <a:buNone/>
            </a:pPr>
            <a:endParaRPr lang="en-US"/>
          </a:p>
          <a:p>
            <a:pPr marL="0" indent="0">
              <a:buNone/>
            </a:pPr>
            <a:endParaRPr lang="en-US"/>
          </a:p>
        </p:txBody>
      </p:sp>
      <p:sp>
        <p:nvSpPr>
          <p:cNvPr id="3" name="Title 2"/>
          <p:cNvSpPr>
            <a:spLocks noGrp="1"/>
          </p:cNvSpPr>
          <p:nvPr>
            <p:ph type="title" idx="1"/>
          </p:nvPr>
        </p:nvSpPr>
        <p:spPr/>
        <p:txBody>
          <a:bodyPr/>
          <a:p>
            <a:r>
              <a:rPr lang="en-US" sz="2400">
                <a:latin typeface="Times New Roman" panose="02020603050405020304" charset="0"/>
                <a:cs typeface="Times New Roman" panose="02020603050405020304" charset="0"/>
              </a:rPr>
              <a:t>BASICS</a:t>
            </a:r>
            <a:endParaRPr lang="en-US" sz="2400">
              <a:latin typeface="Times New Roman" panose="02020603050405020304" charset="0"/>
              <a:cs typeface="Times New Roman" panose="02020603050405020304" charset="0"/>
            </a:endParaRPr>
          </a:p>
        </p:txBody>
      </p:sp>
      <p:sp>
        <p:nvSpPr>
          <p:cNvPr id="4" name="Text Box 3"/>
          <p:cNvSpPr txBox="1"/>
          <p:nvPr/>
        </p:nvSpPr>
        <p:spPr>
          <a:xfrm>
            <a:off x="521970" y="1351915"/>
            <a:ext cx="7601585" cy="2584450"/>
          </a:xfrm>
          <a:prstGeom prst="rect">
            <a:avLst/>
          </a:prstGeom>
          <a:noFill/>
        </p:spPr>
        <p:txBody>
          <a:bodyPr wrap="square" rtlCol="0" anchor="t">
            <a:spAutoFit/>
          </a:bodyPr>
          <a:p>
            <a:r>
              <a:rPr lang="en-US">
                <a:latin typeface="Times New Roman" panose="02020603050405020304" charset="0"/>
                <a:cs typeface="Times New Roman" panose="02020603050405020304" charset="0"/>
              </a:rPr>
              <a:t>Hyperparameters are important because they directly control the behaviour of the training algorithm and have a significant impact on the performance of the model is being trained.</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Learning Rate</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Number of Epochs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Hidden Layers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Hidden Units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Activations Functions</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p:nvPr>
        </p:nvSpPr>
        <p:spPr/>
        <p:txBody>
          <a:bodyPr/>
          <a:p>
            <a:r>
              <a:rPr lang="en-US">
                <a:latin typeface="Times New Roman" panose="02020603050405020304" charset="0"/>
                <a:cs typeface="Times New Roman" panose="02020603050405020304" charset="0"/>
              </a:rPr>
              <a:t>The MNIST database (Modified National Institute of Standards and Technology database) is a large database of handwritten digits.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3" name="Title 2"/>
          <p:cNvSpPr>
            <a:spLocks noGrp="1"/>
          </p:cNvSpPr>
          <p:nvPr>
            <p:ph type="title" idx="1"/>
          </p:nvPr>
        </p:nvSpPr>
        <p:spPr/>
        <p:txBody>
          <a:bodyPr/>
          <a:p>
            <a:r>
              <a:rPr lang="en-US" sz="2400">
                <a:latin typeface="Times New Roman" panose="02020603050405020304" charset="0"/>
                <a:cs typeface="Times New Roman" panose="02020603050405020304" charset="0"/>
              </a:rPr>
              <a:t>Image classification using mnist dataset</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866775" y="1932305"/>
            <a:ext cx="7531100" cy="29254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idx="1"/>
          </p:nvPr>
        </p:nvSpPr>
        <p:spPr/>
        <p:txBody>
          <a:bodyPr/>
          <a:p>
            <a:r>
              <a:rPr lang="en-US"/>
              <a:t>MODEl</a:t>
            </a:r>
            <a:endParaRPr lang="en-US"/>
          </a:p>
        </p:txBody>
      </p:sp>
      <p:pic>
        <p:nvPicPr>
          <p:cNvPr id="4" name="Content Placeholder 3"/>
          <p:cNvPicPr>
            <a:picLocks noChangeAspect="1"/>
          </p:cNvPicPr>
          <p:nvPr>
            <p:ph/>
          </p:nvPr>
        </p:nvPicPr>
        <p:blipFill>
          <a:blip r:embed="rId1"/>
          <a:stretch>
            <a:fillRect/>
          </a:stretch>
        </p:blipFill>
        <p:spPr>
          <a:xfrm>
            <a:off x="5201285" y="1351915"/>
            <a:ext cx="2430145" cy="3289300"/>
          </a:xfrm>
          <a:prstGeom prst="rect">
            <a:avLst/>
          </a:prstGeom>
        </p:spPr>
      </p:pic>
      <p:pic>
        <p:nvPicPr>
          <p:cNvPr id="5" name="Picture 4"/>
          <p:cNvPicPr>
            <a:picLocks noChangeAspect="1"/>
          </p:cNvPicPr>
          <p:nvPr/>
        </p:nvPicPr>
        <p:blipFill>
          <a:blip r:embed="rId2"/>
          <a:stretch>
            <a:fillRect/>
          </a:stretch>
        </p:blipFill>
        <p:spPr>
          <a:xfrm>
            <a:off x="1454785" y="1351915"/>
            <a:ext cx="1866900" cy="2907030"/>
          </a:xfrm>
          <a:prstGeom prst="rect">
            <a:avLst/>
          </a:prstGeom>
        </p:spPr>
      </p:pic>
    </p:spTree>
  </p:cSld>
  <p:clrMapOvr>
    <a:masterClrMapping/>
  </p:clrMapOvr>
</p:sld>
</file>

<file path=ppt/tags/tag1.xml><?xml version="1.0" encoding="utf-8"?>
<p:tagLst xmlns:p="http://schemas.openxmlformats.org/presentationml/2006/main">
  <p:tag name="webfont2" val="Dosis-medium"/>
</p:tagLst>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rgbClr val="FFFFFF"/>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algn="ct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rgbClr val="FFFFFF"/>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algn="ct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3115</Words>
  <Application>WPS Presentation</Application>
  <PresentationFormat>On-Screen Show (4:3)</PresentationFormat>
  <Paragraphs>115</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Arial</vt:lpstr>
      <vt:lpstr>Dosis-medium</vt:lpstr>
      <vt:lpstr>Times New Roman</vt:lpstr>
      <vt:lpstr>CMBX12</vt:lpstr>
      <vt:lpstr>Segoe Print</vt:lpstr>
      <vt:lpstr>Dosis</vt:lpstr>
      <vt:lpstr>Abel</vt:lpstr>
      <vt:lpstr>Microsoft YaHei</vt:lpstr>
      <vt:lpstr>Arial Unicode MS</vt:lpstr>
      <vt:lpstr>Breezy</vt:lpstr>
      <vt:lpstr>ANALYSIS OF MULTILAYER Neural NETWORK STRUCTURES [AMNnS]</vt:lpstr>
      <vt:lpstr>INTRODUCTION</vt:lpstr>
      <vt:lpstr>Objective</vt:lpstr>
      <vt:lpstr>related works</vt:lpstr>
      <vt:lpstr>BASICS </vt:lpstr>
      <vt:lpstr>BASICS</vt:lpstr>
      <vt:lpstr>Direct connection vs jumping connection</vt:lpstr>
      <vt:lpstr>PowerPoint 演示文稿</vt:lpstr>
      <vt:lpstr>PowerPoint 演示文稿</vt:lpstr>
      <vt:lpstr>PowerPoint 演示文稿</vt:lpstr>
      <vt:lpstr>PowerPoint 演示文稿</vt:lpstr>
      <vt:lpstr>Epochs 5 </vt:lpstr>
      <vt:lpstr>Ep0chs 5</vt:lpstr>
      <vt:lpstr>Epochs 20</vt:lpstr>
      <vt:lpstr>PowerPoint 演示文稿</vt:lpstr>
      <vt:lpstr>Tanh in middle layers</vt:lpstr>
      <vt:lpstr>PowerPoint 演示文稿</vt:lpstr>
      <vt:lpstr>256 hidden units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jishnup11</dc:creator>
  <cp:lastModifiedBy>JP</cp:lastModifiedBy>
  <cp:revision>11</cp:revision>
  <dcterms:created xsi:type="dcterms:W3CDTF">2020-03-05T09:33:00Z</dcterms:created>
  <dcterms:modified xsi:type="dcterms:W3CDTF">2020-06-27T06:46:48Z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