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5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7" d="100"/>
          <a:sy n="77" d="100"/>
        </p:scale>
        <p:origin x="188" y="5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10/19/2025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10/19/2025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19651" y="4141999"/>
            <a:ext cx="4887884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>
                <a:solidFill>
                  <a:schemeClr val="tx1"/>
                </a:solidFill>
              </a:rPr>
              <a:t>[G. Jishnu Sai Reddy]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[</a:t>
            </a:r>
            <a:r>
              <a:rPr lang="en-IN" dirty="0"/>
              <a:t>INTERNSHIP_17546440516895be537820f</a:t>
            </a:r>
            <a:r>
              <a:rPr lang="en-US" b="0" dirty="0">
                <a:solidFill>
                  <a:schemeClr val="tx1"/>
                </a:solidFill>
              </a:rPr>
              <a:t>]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C57B85-788A-A097-35EB-D4D4E0347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00800" y="2227585"/>
            <a:ext cx="482138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Dataset Analysis: Content Trends for Strategic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7464000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E1596DE-F49B-0253-BB97-DEF7E607B2F5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046162" y="2109372"/>
            <a:ext cx="8925973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faces intense competition from Amazon Prime, Disney+, and regional OTT platforms. To maintain its market leadership, Netflix must strategically analyze its content catalog to identify strengths, gaps, and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Problem: Content Trends Analysis for Strategic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Areas: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has Netflix's content distribution (Movies vs. TV Shows) evolved from 2008-2021?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genres dominate the platform and how have preferences shifted?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the country-wise contribution to Netflix's global catalog?</a:t>
            </a: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504706-2F78-2175-85F5-3FC4437E954E}"/>
              </a:ext>
            </a:extLst>
          </p:cNvPr>
          <p:cNvSpPr txBox="1"/>
          <p:nvPr/>
        </p:nvSpPr>
        <p:spPr>
          <a:xfrm>
            <a:off x="467359" y="1636210"/>
            <a:ext cx="934350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>
                <a:effectLst/>
                <a:latin typeface="fkGroteskNeue"/>
              </a:rPr>
              <a:t>This project performs comprehensive data analysis on Netflix's catalog containing 7,789 records across 11 attributes including title, director, cast, country, release date, rating, duration, and genres.</a:t>
            </a:r>
          </a:p>
          <a:p>
            <a:pPr algn="l"/>
            <a:r>
              <a:rPr lang="en-US" b="0" i="0">
                <a:effectLst/>
                <a:latin typeface="fkGroteskNeue"/>
              </a:rPr>
              <a:t>Key Analysis Components: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Temporal Analysis: Distribution trends of Movies and TV Shows over 13+ years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Genre Analysis: Identification of popular genres and emerging content categories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Geographic Analysis: Country-wise content contribution and global representation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fkGroteskNeue"/>
              </a:rPr>
              <a:t>Strategic Insights: Data-driven recommendations for content acquisition and production strategies</a:t>
            </a:r>
          </a:p>
          <a:p>
            <a:pPr algn="l"/>
            <a:r>
              <a:rPr lang="en-US" b="0" i="0">
                <a:effectLst/>
                <a:latin typeface="fkGroteskNeue"/>
              </a:rPr>
              <a:t>Dataset Coverage: 2008-2021 spanning multiple countries and diverse genres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Primary Users:</a:t>
            </a:r>
          </a:p>
          <a:p>
            <a:r>
              <a:rPr lang="en-US" dirty="0"/>
              <a:t>Netflix Content Strategy Teams: For content acquisition and production planning</a:t>
            </a:r>
          </a:p>
          <a:p>
            <a:r>
              <a:rPr lang="en-US" dirty="0"/>
              <a:t>Business Analysts: To understand market trends and competitive positioning</a:t>
            </a:r>
          </a:p>
          <a:p>
            <a:r>
              <a:rPr lang="en-US" dirty="0"/>
              <a:t>Marketing Teams: For audience segmentation and targeted campaigns</a:t>
            </a:r>
          </a:p>
          <a:p>
            <a:r>
              <a:rPr lang="en-US" dirty="0"/>
              <a:t>Secondary Users:</a:t>
            </a:r>
          </a:p>
          <a:p>
            <a:r>
              <a:rPr lang="en-US" dirty="0"/>
              <a:t>Content Creators &amp; Production Houses: Understanding platform preferences</a:t>
            </a:r>
          </a:p>
          <a:p>
            <a:r>
              <a:rPr lang="en-US" dirty="0"/>
              <a:t>Investors &amp; Stakeholders: Evaluating Netflix's content strategy effectiveness</a:t>
            </a:r>
          </a:p>
          <a:p>
            <a:r>
              <a:rPr lang="en-US" dirty="0"/>
              <a:t>Academic Researchers: Studying OTT platform evolution and consumer behavior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7" y="1432560"/>
            <a:ext cx="9385149" cy="4977901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Programming Language: Python</a:t>
            </a:r>
          </a:p>
          <a:p>
            <a:r>
              <a:rPr lang="en-IN" dirty="0"/>
              <a:t>Key Libraries:</a:t>
            </a:r>
          </a:p>
          <a:p>
            <a:r>
              <a:rPr lang="en-IN" dirty="0"/>
              <a:t>Pandas: Data manipulation and cleaning</a:t>
            </a:r>
          </a:p>
          <a:p>
            <a:r>
              <a:rPr lang="en-IN" dirty="0"/>
              <a:t>NumPy: Numerical computations</a:t>
            </a:r>
          </a:p>
          <a:p>
            <a:r>
              <a:rPr lang="en-IN" dirty="0"/>
              <a:t>Matplotlib/Seaborn: Data visualization and trend analysis</a:t>
            </a:r>
          </a:p>
          <a:p>
            <a:r>
              <a:rPr lang="en-IN" dirty="0" err="1"/>
              <a:t>Plotly</a:t>
            </a:r>
            <a:r>
              <a:rPr lang="en-IN" dirty="0"/>
              <a:t>: Interactive visualizations</a:t>
            </a:r>
          </a:p>
          <a:p>
            <a:r>
              <a:rPr lang="en-IN" dirty="0"/>
              <a:t>Development Environment: </a:t>
            </a:r>
            <a:r>
              <a:rPr lang="en-IN" dirty="0" err="1"/>
              <a:t>Jupyter</a:t>
            </a:r>
            <a:r>
              <a:rPr lang="en-IN" dirty="0"/>
              <a:t> Notebook / Google </a:t>
            </a:r>
            <a:r>
              <a:rPr lang="en-IN" dirty="0" err="1"/>
              <a:t>Colab</a:t>
            </a:r>
            <a:endParaRPr lang="en-IN" dirty="0"/>
          </a:p>
          <a:p>
            <a:r>
              <a:rPr lang="en-IN" dirty="0"/>
              <a:t>Version Control: Git &amp; GitHub</a:t>
            </a:r>
          </a:p>
          <a:p>
            <a:r>
              <a:rPr lang="en-IN" dirty="0"/>
              <a:t>Data Processing: CSV file handling, data preprocessing, missing value treatment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 descr="A graph of a movie showing&#10;&#10;AI-generated content may be incorrect.">
            <a:extLst>
              <a:ext uri="{FF2B5EF4-FFF2-40B4-BE49-F238E27FC236}">
                <a16:creationId xmlns:a16="http://schemas.microsoft.com/office/drawing/2014/main" id="{15CCAA64-84F3-891B-C9D5-92432DC72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29" y="1463581"/>
            <a:ext cx="8966117" cy="484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 descr="A graph with red bars&#10;&#10;AI-generated content may be incorrect.">
            <a:extLst>
              <a:ext uri="{FF2B5EF4-FFF2-40B4-BE49-F238E27FC236}">
                <a16:creationId xmlns:a16="http://schemas.microsoft.com/office/drawing/2014/main" id="{03C7E2BF-1870-8742-A7B9-D55AE3FB9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24" y="1275371"/>
            <a:ext cx="10341849" cy="451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2E550069-25C4-F6A8-FC49-01401CE74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33" y="1275371"/>
            <a:ext cx="8732538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RESULTS4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DF617D74-2BAA-86C9-2793-8F00C6112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08" y="1275371"/>
            <a:ext cx="8162561" cy="502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19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583</TotalTime>
  <Words>421</Words>
  <Application>Microsoft Office PowerPoint</Application>
  <PresentationFormat>Widescreen</PresentationFormat>
  <Paragraphs>56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fkGroteskNeue</vt:lpstr>
      <vt:lpstr>Trebuchet MS</vt:lpstr>
      <vt:lpstr>Wingdings</vt:lpstr>
      <vt:lpstr>Wingdings 3</vt:lpstr>
      <vt:lpstr>Facet</vt:lpstr>
      <vt:lpstr>Netflix Dataset Analysis: Content Trends for Strategic Recommendations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RESULTS4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JISHNU SAI REDDY</cp:lastModifiedBy>
  <cp:revision>108</cp:revision>
  <dcterms:created xsi:type="dcterms:W3CDTF">2021-07-11T13:13:15Z</dcterms:created>
  <dcterms:modified xsi:type="dcterms:W3CDTF">2025-10-19T14:48:13Z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