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86E1-70BE-4938-AD64-1201EAD8C32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5299-7358-4DB2-BA22-4C95C04A1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83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86E1-70BE-4938-AD64-1201EAD8C32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5299-7358-4DB2-BA22-4C95C04A1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63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86E1-70BE-4938-AD64-1201EAD8C32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5299-7358-4DB2-BA22-4C95C04A1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647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86E1-70BE-4938-AD64-1201EAD8C32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5299-7358-4DB2-BA22-4C95C04A1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6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86E1-70BE-4938-AD64-1201EAD8C32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5299-7358-4DB2-BA22-4C95C04A1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800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86E1-70BE-4938-AD64-1201EAD8C32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5299-7358-4DB2-BA22-4C95C04A1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27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86E1-70BE-4938-AD64-1201EAD8C32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5299-7358-4DB2-BA22-4C95C04A1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63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86E1-70BE-4938-AD64-1201EAD8C32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5299-7358-4DB2-BA22-4C95C04A1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99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86E1-70BE-4938-AD64-1201EAD8C32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5299-7358-4DB2-BA22-4C95C04A1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44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86E1-70BE-4938-AD64-1201EAD8C32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5299-7358-4DB2-BA22-4C95C04A1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03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86E1-70BE-4938-AD64-1201EAD8C32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25299-7358-4DB2-BA22-4C95C04A1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82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E86E1-70BE-4938-AD64-1201EAD8C32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25299-7358-4DB2-BA22-4C95C04A12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28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2637" y="1352940"/>
            <a:ext cx="1399592" cy="6531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Upload </a:t>
            </a:r>
            <a:r>
              <a:rPr lang="en-IN" sz="1200" dirty="0" smtClean="0"/>
              <a:t>Court</a:t>
            </a:r>
          </a:p>
          <a:p>
            <a:pPr algn="ctr"/>
            <a:r>
              <a:rPr lang="en-IN" sz="1200" dirty="0"/>
              <a:t>Order (PDF)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6791" y="1306285"/>
            <a:ext cx="1679511" cy="7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OCR (</a:t>
            </a:r>
            <a:r>
              <a:rPr lang="en-IN" sz="1200" dirty="0" err="1" smtClean="0"/>
              <a:t>PyMuPDF</a:t>
            </a:r>
            <a:r>
              <a:rPr lang="en-IN" sz="1200" dirty="0" smtClean="0"/>
              <a:t>)  </a:t>
            </a:r>
            <a:endParaRPr lang="en-IN" sz="1200" dirty="0"/>
          </a:p>
          <a:p>
            <a:pPr algn="ctr"/>
            <a:r>
              <a:rPr lang="en-IN" sz="1200" dirty="0" smtClean="0"/>
              <a:t>PDF </a:t>
            </a:r>
            <a:r>
              <a:rPr lang="en-IN" sz="1200" dirty="0"/>
              <a:t>→ Raw Text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90864" y="1334276"/>
            <a:ext cx="1548881" cy="6904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Chunk &amp; Embed </a:t>
            </a:r>
            <a:r>
              <a:rPr lang="en-IN" sz="1200" dirty="0" smtClean="0"/>
              <a:t>Text</a:t>
            </a:r>
          </a:p>
          <a:p>
            <a:pPr algn="ctr"/>
            <a:r>
              <a:rPr lang="en-IN" sz="1200" dirty="0"/>
              <a:t>Store in FAISS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80922" y="1306285"/>
            <a:ext cx="1847462" cy="74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Field Extraction </a:t>
            </a:r>
            <a:r>
              <a:rPr lang="en-IN" sz="1200" dirty="0" smtClean="0"/>
              <a:t>Node</a:t>
            </a:r>
          </a:p>
          <a:p>
            <a:pPr algn="ctr"/>
            <a:r>
              <a:rPr lang="en-IN" sz="1200" dirty="0"/>
              <a:t> - Extract </a:t>
            </a:r>
            <a:r>
              <a:rPr lang="en-IN" sz="1200" dirty="0" err="1"/>
              <a:t>national_id</a:t>
            </a:r>
            <a:r>
              <a:rPr lang="en-IN" sz="1200" dirty="0"/>
              <a:t>    </a:t>
            </a:r>
            <a:r>
              <a:rPr lang="en-IN" sz="1200" dirty="0" smtClean="0"/>
              <a:t>  - Extract action(</a:t>
            </a:r>
            <a:r>
              <a:rPr lang="en-IN" sz="1200" dirty="0" err="1" smtClean="0"/>
              <a:t>llm</a:t>
            </a:r>
            <a:r>
              <a:rPr lang="en-IN" sz="1200" dirty="0" smtClean="0"/>
              <a:t>+ Regex)</a:t>
            </a:r>
            <a:endParaRPr lang="en-IN" sz="1200" dirty="0"/>
          </a:p>
        </p:txBody>
      </p:sp>
      <p:sp>
        <p:nvSpPr>
          <p:cNvPr id="14" name="Rectangle 13"/>
          <p:cNvSpPr/>
          <p:nvPr/>
        </p:nvSpPr>
        <p:spPr>
          <a:xfrm>
            <a:off x="8126964" y="1278294"/>
            <a:ext cx="1726162" cy="802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Validation Router (</a:t>
            </a:r>
            <a:r>
              <a:rPr lang="en-IN" sz="1200" dirty="0" err="1"/>
              <a:t>LangGraph</a:t>
            </a:r>
            <a:r>
              <a:rPr lang="en-IN" sz="1200" dirty="0"/>
              <a:t>)</a:t>
            </a:r>
          </a:p>
        </p:txBody>
      </p:sp>
      <p:cxnSp>
        <p:nvCxnSpPr>
          <p:cNvPr id="16" name="Straight Connector 15"/>
          <p:cNvCxnSpPr>
            <a:stCxn id="14" idx="2"/>
          </p:cNvCxnSpPr>
          <p:nvPr/>
        </p:nvCxnSpPr>
        <p:spPr>
          <a:xfrm>
            <a:off x="8990045" y="2080726"/>
            <a:ext cx="0" cy="559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71804" y="2631233"/>
            <a:ext cx="8318241" cy="93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671803" y="2640563"/>
            <a:ext cx="2" cy="1464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3"/>
          </p:cNvCxnSpPr>
          <p:nvPr/>
        </p:nvCxnSpPr>
        <p:spPr>
          <a:xfrm flipV="1">
            <a:off x="9853126" y="1679509"/>
            <a:ext cx="93306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0786188" y="1679509"/>
            <a:ext cx="9330" cy="401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0127214" y="2080725"/>
            <a:ext cx="1317948" cy="485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Action is Empty?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0167452" y="2827176"/>
            <a:ext cx="1237472" cy="7277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Action not </a:t>
            </a:r>
            <a:r>
              <a:rPr lang="en-IN" sz="1200" dirty="0" smtClean="0"/>
              <a:t>found</a:t>
            </a:r>
          </a:p>
          <a:p>
            <a:pPr algn="ctr"/>
            <a:r>
              <a:rPr lang="en-IN" sz="1200" dirty="0"/>
              <a:t> → return message</a:t>
            </a:r>
          </a:p>
        </p:txBody>
      </p:sp>
      <p:cxnSp>
        <p:nvCxnSpPr>
          <p:cNvPr id="45" name="Straight Arrow Connector 44"/>
          <p:cNvCxnSpPr>
            <a:stCxn id="38" idx="2"/>
            <a:endCxn id="42" idx="0"/>
          </p:cNvCxnSpPr>
          <p:nvPr/>
        </p:nvCxnSpPr>
        <p:spPr>
          <a:xfrm>
            <a:off x="10786188" y="2565917"/>
            <a:ext cx="0" cy="261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2718416" y="4105469"/>
            <a:ext cx="1800808" cy="47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Validate action from CSV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92360" y="4105469"/>
            <a:ext cx="1800808" cy="475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 Valid </a:t>
            </a:r>
            <a:r>
              <a:rPr lang="en-IN" sz="1200" dirty="0" err="1"/>
              <a:t>national_id</a:t>
            </a:r>
            <a:r>
              <a:rPr lang="en-IN" sz="1200" dirty="0"/>
              <a:t>?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92360" y="5262464"/>
            <a:ext cx="1421365" cy="55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return</a:t>
            </a:r>
          </a:p>
          <a:p>
            <a:pPr algn="ctr"/>
            <a:r>
              <a:rPr lang="en-IN" sz="1200" dirty="0" smtClean="0"/>
              <a:t>No </a:t>
            </a:r>
            <a:r>
              <a:rPr lang="en-IN" sz="1200" dirty="0"/>
              <a:t>customer</a:t>
            </a:r>
          </a:p>
        </p:txBody>
      </p:sp>
      <p:cxnSp>
        <p:nvCxnSpPr>
          <p:cNvPr id="53" name="Straight Arrow Connector 52"/>
          <p:cNvCxnSpPr>
            <a:stCxn id="64" idx="2"/>
          </p:cNvCxnSpPr>
          <p:nvPr/>
        </p:nvCxnSpPr>
        <p:spPr>
          <a:xfrm>
            <a:off x="1192764" y="4581331"/>
            <a:ext cx="0" cy="681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8456" y="4737231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No</a:t>
            </a:r>
            <a:endParaRPr lang="en-IN" sz="1200" dirty="0"/>
          </a:p>
        </p:txBody>
      </p:sp>
      <p:cxnSp>
        <p:nvCxnSpPr>
          <p:cNvPr id="59" name="Straight Arrow Connector 58"/>
          <p:cNvCxnSpPr>
            <a:stCxn id="64" idx="3"/>
            <a:endCxn id="49" idx="1"/>
          </p:cNvCxnSpPr>
          <p:nvPr/>
        </p:nvCxnSpPr>
        <p:spPr>
          <a:xfrm>
            <a:off x="2093168" y="4343400"/>
            <a:ext cx="625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161493" y="3974068"/>
            <a:ext cx="53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Yes</a:t>
            </a:r>
            <a:endParaRPr lang="en-IN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617049" y="3974068"/>
            <a:ext cx="53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Yes</a:t>
            </a:r>
            <a:endParaRPr lang="en-IN" sz="1200" dirty="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4519224" y="4343400"/>
            <a:ext cx="625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144472" y="3934798"/>
            <a:ext cx="1500625" cy="793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 Dummy Action Execution </a:t>
            </a:r>
            <a:r>
              <a:rPr lang="en-IN" sz="1200" dirty="0" smtClean="0"/>
              <a:t>Node</a:t>
            </a:r>
          </a:p>
          <a:p>
            <a:pPr algn="ctr"/>
            <a:r>
              <a:rPr lang="en-IN" sz="1200" dirty="0"/>
              <a:t>- Fund freeze / release </a:t>
            </a:r>
          </a:p>
        </p:txBody>
      </p:sp>
      <p:cxnSp>
        <p:nvCxnSpPr>
          <p:cNvPr id="66" name="Straight Arrow Connector 65"/>
          <p:cNvCxnSpPr>
            <a:stCxn id="62" idx="3"/>
          </p:cNvCxnSpPr>
          <p:nvPr/>
        </p:nvCxnSpPr>
        <p:spPr>
          <a:xfrm>
            <a:off x="6645097" y="4331349"/>
            <a:ext cx="925431" cy="1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570528" y="3860154"/>
            <a:ext cx="2183363" cy="877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Final Output Node (</a:t>
            </a:r>
            <a:r>
              <a:rPr lang="en-IN" sz="1200" dirty="0" smtClean="0"/>
              <a:t>JSON</a:t>
            </a:r>
          </a:p>
          <a:p>
            <a:pPr algn="ctr"/>
            <a:r>
              <a:rPr lang="en-IN" sz="1200" dirty="0"/>
              <a:t>Message                   </a:t>
            </a:r>
            <a:r>
              <a:rPr lang="en-IN" sz="1200" dirty="0" smtClean="0"/>
              <a:t> </a:t>
            </a:r>
            <a:r>
              <a:rPr lang="en-IN" sz="1200" dirty="0" err="1"/>
              <a:t>customer_id</a:t>
            </a:r>
            <a:r>
              <a:rPr lang="en-IN" sz="1200" dirty="0"/>
              <a:t> (if valid))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19224" y="2327214"/>
            <a:ext cx="556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Yes</a:t>
            </a:r>
            <a:endParaRPr lang="en-IN" dirty="0"/>
          </a:p>
        </p:txBody>
      </p:sp>
      <p:sp>
        <p:nvSpPr>
          <p:cNvPr id="83" name="Rectangle 82"/>
          <p:cNvSpPr/>
          <p:nvPr/>
        </p:nvSpPr>
        <p:spPr>
          <a:xfrm>
            <a:off x="2901138" y="5262463"/>
            <a:ext cx="1421365" cy="5505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No correct  </a:t>
            </a:r>
            <a:r>
              <a:rPr lang="en-IN" sz="1200" dirty="0" smtClean="0"/>
              <a:t>action </a:t>
            </a:r>
            <a:r>
              <a:rPr lang="en-IN" sz="1200" dirty="0" err="1"/>
              <a:t>msg</a:t>
            </a:r>
            <a:endParaRPr lang="en-IN" sz="1200" dirty="0"/>
          </a:p>
        </p:txBody>
      </p:sp>
      <p:cxnSp>
        <p:nvCxnSpPr>
          <p:cNvPr id="72" name="Straight Arrow Connector 71"/>
          <p:cNvCxnSpPr>
            <a:stCxn id="49" idx="2"/>
          </p:cNvCxnSpPr>
          <p:nvPr/>
        </p:nvCxnSpPr>
        <p:spPr>
          <a:xfrm flipH="1">
            <a:off x="3611821" y="4581331"/>
            <a:ext cx="6999" cy="68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253014" y="477824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No</a:t>
            </a:r>
            <a:endParaRPr lang="en-IN" sz="1200" dirty="0"/>
          </a:p>
        </p:txBody>
      </p:sp>
      <p:cxnSp>
        <p:nvCxnSpPr>
          <p:cNvPr id="78" name="Straight Arrow Connector 77"/>
          <p:cNvCxnSpPr>
            <a:stCxn id="8" idx="3"/>
            <a:endCxn id="9" idx="1"/>
          </p:cNvCxnSpPr>
          <p:nvPr/>
        </p:nvCxnSpPr>
        <p:spPr>
          <a:xfrm flipV="1">
            <a:off x="1502229" y="1679510"/>
            <a:ext cx="3545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9" idx="3"/>
            <a:endCxn id="11" idx="1"/>
          </p:cNvCxnSpPr>
          <p:nvPr/>
        </p:nvCxnSpPr>
        <p:spPr>
          <a:xfrm flipV="1">
            <a:off x="3536302" y="1679509"/>
            <a:ext cx="3545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" idx="3"/>
            <a:endCxn id="12" idx="1"/>
          </p:cNvCxnSpPr>
          <p:nvPr/>
        </p:nvCxnSpPr>
        <p:spPr>
          <a:xfrm>
            <a:off x="5439745" y="1679509"/>
            <a:ext cx="5411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2" idx="3"/>
            <a:endCxn id="14" idx="1"/>
          </p:cNvCxnSpPr>
          <p:nvPr/>
        </p:nvCxnSpPr>
        <p:spPr>
          <a:xfrm>
            <a:off x="7828384" y="1679510"/>
            <a:ext cx="298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69885" y="411721"/>
            <a:ext cx="398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Court Order-Project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65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</TotalTime>
  <Words>93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17</cp:revision>
  <dcterms:created xsi:type="dcterms:W3CDTF">2025-05-02T07:06:02Z</dcterms:created>
  <dcterms:modified xsi:type="dcterms:W3CDTF">2025-05-04T18:51:45Z</dcterms:modified>
</cp:coreProperties>
</file>