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1" r:id="rId6"/>
    <p:sldId id="262" r:id="rId7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70998-CD02-48D7-AEBF-26DEABEC3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820D-3C42-4BDF-8885-0498977742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F820D-3C42-4BDF-8885-049897774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5DF1-A83E-4D22-9D48-250DB5CE5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ADE8-E3C0-427F-8B1E-F43843FFA3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754" y="1289417"/>
            <a:ext cx="10562492" cy="2387600"/>
          </a:xfrm>
        </p:spPr>
        <p:txBody>
          <a:bodyPr>
            <a:noAutofit/>
          </a:bodyPr>
          <a:lstStyle/>
          <a:p>
            <a:r>
              <a:rPr lang="en-US" altLang="zh-CN" sz="11500" dirty="0" smtClean="0">
                <a:latin typeface="Algerian" panose="04020705040A02060702" pitchFamily="82" charset="0"/>
              </a:rPr>
              <a:t>Kubernetes</a:t>
            </a:r>
            <a:endParaRPr lang="zh-CN" altLang="en-US" sz="11500" dirty="0">
              <a:latin typeface="Algerian" panose="04020705040A02060702" pitchFamily="82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945923" y="5653454"/>
            <a:ext cx="4891454" cy="365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刘鹏成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605262775829&amp;di=05d69baf0c33ba7fb6677a8966753c6a&amp;imgtype=0&amp;src=http%3A%2F%2Fpic2.zhimg.com%2Fv2-7029d91276e5fb38b003606c0ebbae2b_1200x5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33" y="70678"/>
            <a:ext cx="10667025" cy="53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应用前景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08" y="2132619"/>
            <a:ext cx="7285351" cy="37005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756" y="114300"/>
            <a:ext cx="2908044" cy="628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</a:t>
            </a:r>
            <a:r>
              <a:rPr lang="zh-CN" altLang="en-US" dirty="0" smtClean="0"/>
              <a:t>构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2859" r="2174"/>
          <a:stretch>
            <a:fillRect/>
          </a:stretch>
        </p:blipFill>
        <p:spPr>
          <a:xfrm>
            <a:off x="2923137" y="156753"/>
            <a:ext cx="7278954" cy="6430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605263601103&amp;di=23cf8a290b90df79632d132d0d1a1d9e&amp;imgtype=0&amp;src=http%3A%2F%2Fpic1.zhimg.com%2F80%2Fv2-28a90bf35bc16780896049f1382eb164_720w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88" y="271144"/>
            <a:ext cx="9092113" cy="58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timgsa.baidu.com/timg?image&amp;quality=80&amp;size=b9999_10000&amp;sec=1605263732552&amp;di=3783b3ed8f5cd70107e72a9006978792&amp;imgtype=0&amp;src=http%3A%2F%2Fbucket.k8smeetup.com%2Fupfile_153373844231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t="15107" r="2745" b="7225"/>
          <a:stretch>
            <a:fillRect/>
          </a:stretch>
        </p:blipFill>
        <p:spPr bwMode="auto">
          <a:xfrm>
            <a:off x="129920" y="535577"/>
            <a:ext cx="11932160" cy="48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安装及应用部署文档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87" y="1401974"/>
            <a:ext cx="5456026" cy="5456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面对全面的云原生转型，与我们个人有什么关系，我们应该从哪些方面去突破？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36120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开发运维边界模糊，个人认为未来应该是双向兼容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微服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务概念火热，容器应用大趋势，倒逼开发者升级技术栈</a:t>
            </a: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15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Algerian</vt:lpstr>
      <vt:lpstr>华文楷体</vt:lpstr>
      <vt:lpstr>微软雅黑</vt:lpstr>
      <vt:lpstr>Arial Unicode MS</vt:lpstr>
      <vt:lpstr>等线 Light</vt:lpstr>
      <vt:lpstr>等线</vt:lpstr>
      <vt:lpstr>Office 主题​​</vt:lpstr>
      <vt:lpstr>Kubernetes</vt:lpstr>
      <vt:lpstr>应用前景</vt:lpstr>
      <vt:lpstr>架构图</vt:lpstr>
      <vt:lpstr>PowerPoint 演示文稿</vt:lpstr>
      <vt:lpstr>PowerPoint 演示文稿</vt:lpstr>
      <vt:lpstr>安装及应用部署文档</vt:lpstr>
      <vt:lpstr>面对全面的云原生转型，与我们个人有什么关系，我们应该从哪些方面去突破？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LPC</dc:creator>
  <cp:lastModifiedBy>jyh&amp;wq</cp:lastModifiedBy>
  <cp:revision>5</cp:revision>
  <dcterms:created xsi:type="dcterms:W3CDTF">2020-11-13T07:21:00Z</dcterms:created>
  <dcterms:modified xsi:type="dcterms:W3CDTF">2020-11-17T09:16:14Z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