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312" r:id="rId6"/>
    <p:sldId id="336" r:id="rId7"/>
    <p:sldId id="337" r:id="rId8"/>
    <p:sldId id="313" r:id="rId9"/>
    <p:sldId id="314" r:id="rId10"/>
    <p:sldId id="318" r:id="rId11"/>
    <p:sldId id="319" r:id="rId12"/>
    <p:sldId id="316" r:id="rId13"/>
    <p:sldId id="315" r:id="rId14"/>
    <p:sldId id="321" r:id="rId15"/>
    <p:sldId id="322" r:id="rId16"/>
    <p:sldId id="320" r:id="rId17"/>
    <p:sldId id="323" r:id="rId18"/>
    <p:sldId id="324" r:id="rId19"/>
    <p:sldId id="326" r:id="rId20"/>
    <p:sldId id="325" r:id="rId21"/>
    <p:sldId id="327" r:id="rId22"/>
    <p:sldId id="329" r:id="rId23"/>
    <p:sldId id="330" r:id="rId24"/>
    <p:sldId id="331" r:id="rId25"/>
    <p:sldId id="332" r:id="rId26"/>
    <p:sldId id="334" r:id="rId27"/>
    <p:sldId id="333" r:id="rId28"/>
    <p:sldId id="338" r:id="rId29"/>
    <p:sldId id="346" r:id="rId30"/>
    <p:sldId id="351" r:id="rId31"/>
    <p:sldId id="350" r:id="rId32"/>
    <p:sldId id="349" r:id="rId33"/>
    <p:sldId id="348" r:id="rId34"/>
    <p:sldId id="352" r:id="rId35"/>
    <p:sldId id="339" r:id="rId36"/>
    <p:sldId id="345" r:id="rId37"/>
    <p:sldId id="341" r:id="rId38"/>
    <p:sldId id="342" r:id="rId39"/>
    <p:sldId id="343" r:id="rId40"/>
    <p:sldId id="340" r:id="rId41"/>
    <p:sldId id="344" r:id="rId42"/>
    <p:sldId id="358" r:id="rId43"/>
    <p:sldId id="355" r:id="rId44"/>
    <p:sldId id="359" r:id="rId45"/>
    <p:sldId id="354" r:id="rId46"/>
    <p:sldId id="357" r:id="rId47"/>
    <p:sldId id="353" r:id="rId48"/>
    <p:sldId id="356" r:id="rId49"/>
    <p:sldId id="360" r:id="rId50"/>
    <p:sldId id="361" r:id="rId51"/>
    <p:sldId id="362" r:id="rId52"/>
    <p:sldId id="259" r:id="rId53"/>
    <p:sldId id="26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00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0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7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82CA-77DD-4865-8F72-9FFF8042126A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174769-C2F0-4904-B79E-3CC84FB2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0109" y="5178495"/>
            <a:ext cx="360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Jyoti Islam</a:t>
            </a:r>
          </a:p>
          <a:p>
            <a:pPr algn="r"/>
            <a:r>
              <a:rPr lang="en-US" sz="2000" b="1" dirty="0" err="1" smtClean="0"/>
              <a:t>Shrada</a:t>
            </a:r>
            <a:r>
              <a:rPr lang="en-US" sz="2000" b="1" dirty="0" smtClean="0"/>
              <a:t> Pradhan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73" y="889830"/>
            <a:ext cx="7701566" cy="4288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3346" y="305055"/>
            <a:ext cx="6027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E-COMMERCE USING PHP-MVC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86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Different Sub-Category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2" y="752676"/>
            <a:ext cx="9029700" cy="46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7" y="850006"/>
            <a:ext cx="9077325" cy="449137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Different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Product 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7" y="733962"/>
            <a:ext cx="9020175" cy="47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7" y="850005"/>
            <a:ext cx="8596668" cy="435305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Search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User Log In/Registration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32" y="718198"/>
            <a:ext cx="8829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0" y="831225"/>
            <a:ext cx="9039225" cy="456502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User Home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2" y="1164665"/>
            <a:ext cx="8963025" cy="42195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Admin Home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1" y="1243348"/>
            <a:ext cx="8953500" cy="4191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Manage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7" y="711960"/>
            <a:ext cx="8846042" cy="469716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33082"/>
            <a:ext cx="8596668" cy="742682"/>
          </a:xfrm>
        </p:spPr>
        <p:txBody>
          <a:bodyPr/>
          <a:lstStyle/>
          <a:p>
            <a:r>
              <a:rPr lang="en-US" dirty="0" smtClean="0"/>
              <a:t>Manage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7" y="1119321"/>
            <a:ext cx="8877300" cy="41814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33082"/>
            <a:ext cx="8596668" cy="742682"/>
          </a:xfrm>
        </p:spPr>
        <p:txBody>
          <a:bodyPr/>
          <a:lstStyle/>
          <a:p>
            <a:r>
              <a:rPr lang="en-US" dirty="0" smtClean="0"/>
              <a:t>Add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Anyone who wants to buy Jewelry.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6" y="919833"/>
            <a:ext cx="9029700" cy="4657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Modify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7" y="850006"/>
            <a:ext cx="8886825" cy="463639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Manage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89" y="649511"/>
            <a:ext cx="8877300" cy="504295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504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53" y="612284"/>
            <a:ext cx="8905875" cy="49771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504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34" y="1360867"/>
            <a:ext cx="8934450" cy="39838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Manage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Order Details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4" y="1042652"/>
            <a:ext cx="9096375" cy="43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Order Details </a:t>
            </a:r>
            <a:r>
              <a:rPr lang="en-US" sz="1800" dirty="0" smtClean="0"/>
              <a:t>(</a:t>
            </a:r>
            <a:r>
              <a:rPr lang="en-US" sz="1800" dirty="0" err="1" smtClean="0"/>
              <a:t>cont</a:t>
            </a:r>
            <a:r>
              <a:rPr lang="en-US" sz="1800" dirty="0" smtClean="0"/>
              <a:t>…)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0" y="850006"/>
            <a:ext cx="9020175" cy="46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8" y="850140"/>
            <a:ext cx="9020175" cy="439156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504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0" y="669701"/>
            <a:ext cx="8939151" cy="51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1" y="1501797"/>
            <a:ext cx="8792917" cy="22574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Admin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core layout/template for the whole website.</a:t>
            </a:r>
          </a:p>
          <a:p>
            <a:r>
              <a:rPr lang="en-US" dirty="0" smtClean="0"/>
              <a:t>A front-end for user to buy Jewelry.</a:t>
            </a:r>
          </a:p>
          <a:p>
            <a:r>
              <a:rPr lang="en-US" dirty="0" smtClean="0"/>
              <a:t>A back-end for site admin to maintain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3" y="832096"/>
            <a:ext cx="8758170" cy="45770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User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5" y="1378241"/>
            <a:ext cx="8993880" cy="34575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Category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6" y="837127"/>
            <a:ext cx="8513137" cy="48818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Product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4" y="734095"/>
            <a:ext cx="7957199" cy="3503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74" y="4390019"/>
            <a:ext cx="7416285" cy="22764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058" y="107325"/>
            <a:ext cx="8596668" cy="4739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Order_info</a:t>
            </a:r>
            <a:r>
              <a:rPr lang="en-US" dirty="0" smtClean="0"/>
              <a:t> and </a:t>
            </a:r>
            <a:r>
              <a:rPr lang="en-US" dirty="0" err="1" smtClean="0"/>
              <a:t>Order_item</a:t>
            </a:r>
            <a:r>
              <a:rPr lang="en-US" dirty="0" smtClean="0"/>
              <a:t>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9" y="1069148"/>
            <a:ext cx="8976573" cy="34575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Cart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2" y="837126"/>
            <a:ext cx="3181618" cy="5228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98" y="837125"/>
            <a:ext cx="3210261" cy="522815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5" y="771525"/>
            <a:ext cx="7601085" cy="53149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2" y="837127"/>
            <a:ext cx="5525841" cy="53054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User Log In &amp; Log 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08" y="1262129"/>
            <a:ext cx="3395580" cy="31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7" y="1328737"/>
            <a:ext cx="8058150" cy="42005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Fetch Category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4" y="930632"/>
            <a:ext cx="7276764" cy="50482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Fetch Product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479"/>
            <a:ext cx="8596668" cy="1320800"/>
          </a:xfrm>
        </p:spPr>
        <p:txBody>
          <a:bodyPr/>
          <a:lstStyle/>
          <a:p>
            <a:r>
              <a:rPr lang="en-US" dirty="0" smtClean="0"/>
              <a:t>Key Features-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1452251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Different Category of Jewelry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Different Products of Each Category.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Product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to Cart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View Cart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Checkout Cart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Payment Information Verification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Search Product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Pagination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Registration/Log In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1" y="940158"/>
            <a:ext cx="7915275" cy="51175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0" y="767635"/>
            <a:ext cx="8477250" cy="50407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Search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58" y="1461416"/>
            <a:ext cx="6486525" cy="24669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058" y="107324"/>
            <a:ext cx="8596668" cy="729803"/>
          </a:xfrm>
        </p:spPr>
        <p:txBody>
          <a:bodyPr/>
          <a:lstStyle/>
          <a:p>
            <a:r>
              <a:rPr lang="en-US" dirty="0" smtClean="0"/>
              <a:t>Cart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02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Cart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2" y="1401844"/>
            <a:ext cx="6450143" cy="385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0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42" y="1428213"/>
            <a:ext cx="5610225" cy="3924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7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to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13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06" y="609600"/>
            <a:ext cx="8423996" cy="704045"/>
          </a:xfrm>
        </p:spPr>
        <p:txBody>
          <a:bodyPr/>
          <a:lstStyle/>
          <a:p>
            <a:r>
              <a:rPr lang="en-US" dirty="0" smtClean="0"/>
              <a:t>View Cart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45" y="1633928"/>
            <a:ext cx="7360170" cy="371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6" y="1167349"/>
            <a:ext cx="8001000" cy="46005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1568" y="326265"/>
            <a:ext cx="8423996" cy="704045"/>
          </a:xfrm>
        </p:spPr>
        <p:txBody>
          <a:bodyPr/>
          <a:lstStyle/>
          <a:p>
            <a:r>
              <a:rPr lang="en-US" dirty="0" smtClean="0"/>
              <a:t>View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5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4020"/>
            <a:ext cx="8596668" cy="1320800"/>
          </a:xfrm>
        </p:spPr>
        <p:txBody>
          <a:bodyPr/>
          <a:lstStyle/>
          <a:p>
            <a:r>
              <a:rPr lang="en-US" dirty="0" smtClean="0"/>
              <a:t>Check-out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68" y="1349115"/>
            <a:ext cx="6674761" cy="494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Verification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19" y="1611442"/>
            <a:ext cx="6645874" cy="524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9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21" y="1533994"/>
            <a:ext cx="6162675" cy="31718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24020"/>
            <a:ext cx="8596668" cy="819169"/>
          </a:xfrm>
        </p:spPr>
        <p:txBody>
          <a:bodyPr/>
          <a:lstStyle/>
          <a:p>
            <a:r>
              <a:rPr lang="en-US" dirty="0" smtClean="0"/>
              <a:t>Check-out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6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479"/>
            <a:ext cx="8596668" cy="1320800"/>
          </a:xfrm>
        </p:spPr>
        <p:txBody>
          <a:bodyPr/>
          <a:lstStyle/>
          <a:p>
            <a:r>
              <a:rPr lang="en-US" dirty="0" smtClean="0"/>
              <a:t>Key Features-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5" y="1593918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Manage Different Category &amp; Sub-Category of Jewelry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EDIT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Manage Different Products of Each </a:t>
            </a:r>
            <a:r>
              <a:rPr lang="en-US" dirty="0"/>
              <a:t>Category.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EDIT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30" y="894143"/>
            <a:ext cx="5915025" cy="53530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24021"/>
            <a:ext cx="8596668" cy="484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3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59" y="1257769"/>
            <a:ext cx="4610100" cy="37242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24021"/>
            <a:ext cx="8596668" cy="484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Payment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94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each features.</a:t>
            </a:r>
          </a:p>
          <a:p>
            <a:r>
              <a:rPr lang="en-US" dirty="0" smtClean="0"/>
              <a:t>Test website from different </a:t>
            </a:r>
            <a:r>
              <a:rPr lang="en-US" dirty="0"/>
              <a:t>browser.</a:t>
            </a:r>
          </a:p>
          <a:p>
            <a:r>
              <a:rPr lang="en-US" dirty="0"/>
              <a:t>Test website from different </a:t>
            </a:r>
            <a:r>
              <a:rPr lang="en-US" dirty="0" smtClean="0"/>
              <a:t>location.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Manage </a:t>
            </a:r>
            <a:r>
              <a:rPr lang="en-US" dirty="0" smtClean="0"/>
              <a:t>Orders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EDIT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Manage </a:t>
            </a:r>
            <a:r>
              <a:rPr lang="en-US" dirty="0" smtClean="0"/>
              <a:t>Users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EDIT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Change Password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Features- 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Log IN/Log 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Session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Pagination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Features- 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8" y="830689"/>
            <a:ext cx="8596668" cy="49905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Different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9557" y="107324"/>
            <a:ext cx="8596668" cy="742682"/>
          </a:xfrm>
        </p:spPr>
        <p:txBody>
          <a:bodyPr/>
          <a:lstStyle/>
          <a:p>
            <a:r>
              <a:rPr lang="en-US" dirty="0" smtClean="0"/>
              <a:t>Different Sub-Category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2" y="752676"/>
            <a:ext cx="9029700" cy="46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Words>241</Words>
  <Application>Microsoft Office PowerPoint</Application>
  <PresentationFormat>Widescreen</PresentationFormat>
  <Paragraphs>97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Trebuchet MS</vt:lpstr>
      <vt:lpstr>Wingdings</vt:lpstr>
      <vt:lpstr>Wingdings 3</vt:lpstr>
      <vt:lpstr>Facet</vt:lpstr>
      <vt:lpstr>PowerPoint Presentation</vt:lpstr>
      <vt:lpstr>User</vt:lpstr>
      <vt:lpstr>Design</vt:lpstr>
      <vt:lpstr>Key Features- Front End</vt:lpstr>
      <vt:lpstr>Key Features- Back End</vt:lpstr>
      <vt:lpstr>Key Features- Back End</vt:lpstr>
      <vt:lpstr>Key Features- Back End</vt:lpstr>
      <vt:lpstr>Different Category</vt:lpstr>
      <vt:lpstr>Different Sub-Category</vt:lpstr>
      <vt:lpstr>Different Sub-Category</vt:lpstr>
      <vt:lpstr>Different Products</vt:lpstr>
      <vt:lpstr>Product Details</vt:lpstr>
      <vt:lpstr>Search Product</vt:lpstr>
      <vt:lpstr>User Log In/Registration</vt:lpstr>
      <vt:lpstr>User Home Screen</vt:lpstr>
      <vt:lpstr>Admin Home Screen</vt:lpstr>
      <vt:lpstr>Manage User</vt:lpstr>
      <vt:lpstr>Manage Category</vt:lpstr>
      <vt:lpstr>Add Category</vt:lpstr>
      <vt:lpstr>Modify Category</vt:lpstr>
      <vt:lpstr>Manage Product</vt:lpstr>
      <vt:lpstr>Add Product</vt:lpstr>
      <vt:lpstr>Modify Product</vt:lpstr>
      <vt:lpstr>Manage Order</vt:lpstr>
      <vt:lpstr>Order Details</vt:lpstr>
      <vt:lpstr>Order Details (cont…)</vt:lpstr>
      <vt:lpstr>Modify Order</vt:lpstr>
      <vt:lpstr>Database</vt:lpstr>
      <vt:lpstr>Admin table</vt:lpstr>
      <vt:lpstr>User table</vt:lpstr>
      <vt:lpstr>Category table</vt:lpstr>
      <vt:lpstr>Product table</vt:lpstr>
      <vt:lpstr>Order_info and Order_item table</vt:lpstr>
      <vt:lpstr>Cart table</vt:lpstr>
      <vt:lpstr>Project Structure</vt:lpstr>
      <vt:lpstr>Database Connection</vt:lpstr>
      <vt:lpstr>User Log In &amp; Log Out</vt:lpstr>
      <vt:lpstr>Fetch Category List</vt:lpstr>
      <vt:lpstr>Fetch Product Detail</vt:lpstr>
      <vt:lpstr>Pagination</vt:lpstr>
      <vt:lpstr>Search Product</vt:lpstr>
      <vt:lpstr>Cart functionality</vt:lpstr>
      <vt:lpstr>Add to Cart</vt:lpstr>
      <vt:lpstr>Add to Cart</vt:lpstr>
      <vt:lpstr>View Cart</vt:lpstr>
      <vt:lpstr>View Cart</vt:lpstr>
      <vt:lpstr>Check-out</vt:lpstr>
      <vt:lpstr>Payment Verification</vt:lpstr>
      <vt:lpstr>Check-out</vt:lpstr>
      <vt:lpstr>Check-out</vt:lpstr>
      <vt:lpstr>Payment Verification</vt:lpstr>
      <vt:lpstr>Testing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islam</dc:creator>
  <cp:lastModifiedBy>jyoti islam</cp:lastModifiedBy>
  <cp:revision>146</cp:revision>
  <dcterms:created xsi:type="dcterms:W3CDTF">2015-06-29T08:05:17Z</dcterms:created>
  <dcterms:modified xsi:type="dcterms:W3CDTF">2015-07-29T17:51:30Z</dcterms:modified>
</cp:coreProperties>
</file>