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2.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650" r:id="rId2"/>
    <p:sldMasterId id="2147483726" r:id="rId3"/>
  </p:sldMasterIdLst>
  <p:notesMasterIdLst>
    <p:notesMasterId r:id="rId52"/>
  </p:notesMasterIdLst>
  <p:handoutMasterIdLst>
    <p:handoutMasterId r:id="rId53"/>
  </p:handoutMasterIdLst>
  <p:sldIdLst>
    <p:sldId id="267" r:id="rId4"/>
    <p:sldId id="274" r:id="rId5"/>
    <p:sldId id="386" r:id="rId6"/>
    <p:sldId id="397" r:id="rId7"/>
    <p:sldId id="394" r:id="rId8"/>
    <p:sldId id="395" r:id="rId9"/>
    <p:sldId id="393" r:id="rId10"/>
    <p:sldId id="271" r:id="rId11"/>
    <p:sldId id="272" r:id="rId12"/>
    <p:sldId id="269" r:id="rId13"/>
    <p:sldId id="368" r:id="rId14"/>
    <p:sldId id="264" r:id="rId15"/>
    <p:sldId id="273" r:id="rId16"/>
    <p:sldId id="435" r:id="rId17"/>
    <p:sldId id="437" r:id="rId18"/>
    <p:sldId id="438" r:id="rId19"/>
    <p:sldId id="439" r:id="rId20"/>
    <p:sldId id="440" r:id="rId21"/>
    <p:sldId id="441" r:id="rId22"/>
    <p:sldId id="399" r:id="rId23"/>
    <p:sldId id="280" r:id="rId24"/>
    <p:sldId id="281" r:id="rId25"/>
    <p:sldId id="290" r:id="rId26"/>
    <p:sldId id="284" r:id="rId27"/>
    <p:sldId id="282" r:id="rId28"/>
    <p:sldId id="286" r:id="rId29"/>
    <p:sldId id="400" r:id="rId30"/>
    <p:sldId id="401" r:id="rId31"/>
    <p:sldId id="431" r:id="rId32"/>
    <p:sldId id="432" r:id="rId33"/>
    <p:sldId id="434" r:id="rId34"/>
    <p:sldId id="402" r:id="rId35"/>
    <p:sldId id="403" r:id="rId36"/>
    <p:sldId id="407" r:id="rId37"/>
    <p:sldId id="408" r:id="rId38"/>
    <p:sldId id="405" r:id="rId39"/>
    <p:sldId id="410" r:id="rId40"/>
    <p:sldId id="411" r:id="rId41"/>
    <p:sldId id="412" r:id="rId42"/>
    <p:sldId id="413" r:id="rId43"/>
    <p:sldId id="415" r:id="rId44"/>
    <p:sldId id="416" r:id="rId45"/>
    <p:sldId id="419" r:id="rId46"/>
    <p:sldId id="421" r:id="rId47"/>
    <p:sldId id="420" r:id="rId48"/>
    <p:sldId id="422" r:id="rId49"/>
    <p:sldId id="442" r:id="rId50"/>
    <p:sldId id="369" r:id="rId51"/>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B0C0"/>
    <a:srgbClr val="BEF4FA"/>
    <a:srgbClr val="000000"/>
    <a:srgbClr val="FFFFFF"/>
    <a:srgbClr val="3EA3F8"/>
    <a:srgbClr val="0F0634"/>
    <a:srgbClr val="06105A"/>
    <a:srgbClr val="000C68"/>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73" autoAdjust="0"/>
    <p:restoredTop sz="26596" autoAdjust="0"/>
  </p:normalViewPr>
  <p:slideViewPr>
    <p:cSldViewPr showGuides="1">
      <p:cViewPr varScale="1">
        <p:scale>
          <a:sx n="11" d="100"/>
          <a:sy n="11" d="100"/>
        </p:scale>
        <p:origin x="2478" y="36"/>
      </p:cViewPr>
      <p:guideLst>
        <p:guide orient="horz" pos="3240"/>
        <p:guide pos="5759"/>
      </p:guideLst>
    </p:cSldViewPr>
  </p:slideViewPr>
  <p:outlineViewPr>
    <p:cViewPr>
      <p:scale>
        <a:sx n="33" d="100"/>
        <a:sy n="33" d="100"/>
      </p:scale>
      <p:origin x="0" y="14400"/>
    </p:cViewPr>
  </p:outlineViewPr>
  <p:notesTextViewPr>
    <p:cViewPr>
      <p:scale>
        <a:sx n="1" d="1"/>
        <a:sy n="1" d="1"/>
      </p:scale>
      <p:origin x="0" y="0"/>
    </p:cViewPr>
  </p:notesTextViewPr>
  <p:sorterViewPr>
    <p:cViewPr>
      <p:scale>
        <a:sx n="52" d="100"/>
        <a:sy n="52" d="100"/>
      </p:scale>
      <p:origin x="0" y="0"/>
    </p:cViewPr>
  </p:sorterViewPr>
  <p:notesViewPr>
    <p:cSldViewPr showGuides="1">
      <p:cViewPr varScale="1">
        <p:scale>
          <a:sx n="86" d="100"/>
          <a:sy n="86" d="100"/>
        </p:scale>
        <p:origin x="-3846"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handoutMaster" Target="handoutMasters/handoutMaster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533536-0B1C-4113-81A9-88933E6B5E35}" type="datetimeFigureOut">
              <a:rPr lang="en-US" smtClean="0"/>
              <a:pPr/>
              <a:t>10/23/2019</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39D4A-42BD-4661-A34B-169B9D4948D5}" type="slidenum">
              <a:rPr lang="en-US" smtClean="0"/>
              <a:pPr/>
              <a:t>‹#›</a:t>
            </a:fld>
            <a:endParaRPr lang="en-US"/>
          </a:p>
        </p:txBody>
      </p:sp>
    </p:spTree>
    <p:extLst>
      <p:ext uri="{BB962C8B-B14F-4D97-AF65-F5344CB8AC3E}">
        <p14:creationId xmlns:p14="http://schemas.microsoft.com/office/powerpoint/2010/main" val="2451924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AB2DA-10AE-4BD6-BFC1-534DE09D66C3}" type="datetimeFigureOut">
              <a:rPr lang="en-US" smtClean="0"/>
              <a:pPr/>
              <a:t>10/23/2019</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81ECDC-7530-4EA9-86FD-4E56342A475C}" type="slidenum">
              <a:rPr lang="en-US" smtClean="0"/>
              <a:pPr/>
              <a:t>‹#›</a:t>
            </a:fld>
            <a:endParaRPr lang="en-US"/>
          </a:p>
        </p:txBody>
      </p:sp>
    </p:spTree>
    <p:extLst>
      <p:ext uri="{BB962C8B-B14F-4D97-AF65-F5344CB8AC3E}">
        <p14:creationId xmlns:p14="http://schemas.microsoft.com/office/powerpoint/2010/main" val="2547794093"/>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3" Type="http://schemas.openxmlformats.org/officeDocument/2006/relationships/hyperlink" Target="http://msdn.microsoft.com/en-us/library/system.web.httpapplication.authenticaterequest(v=vs.100).aspx" TargetMode="External"/><Relationship Id="rId18" Type="http://schemas.openxmlformats.org/officeDocument/2006/relationships/hyperlink" Target="http://msdn.microsoft.com/en-us/library/system.web.httpapplication.postresolverequestcache(v=vs.100).aspx" TargetMode="External"/><Relationship Id="rId26" Type="http://schemas.openxmlformats.org/officeDocument/2006/relationships/hyperlink" Target="http://msdn.microsoft.com/en-us/library/system.web.httpapplication.postrequesthandlerexecute(v=vs.100).aspx" TargetMode="External"/><Relationship Id="rId3" Type="http://schemas.openxmlformats.org/officeDocument/2006/relationships/hyperlink" Target="http://msdn.microsoft.com/en-us/library/system.web.hosting.applicationmanager(v=vs.100).aspx" TargetMode="External"/><Relationship Id="rId21" Type="http://schemas.openxmlformats.org/officeDocument/2006/relationships/hyperlink" Target="http://msdn.microsoft.com/en-us/library/system.web.httpapplication.postmaprequesthandler(v=vs.100).aspx" TargetMode="External"/><Relationship Id="rId34" Type="http://schemas.openxmlformats.org/officeDocument/2006/relationships/hyperlink" Target="http://msdn.microsoft.com/en-us/library/system.web.httpapplication.presendrequestcontent(v=vs.100).aspx" TargetMode="External"/><Relationship Id="rId7" Type="http://schemas.openxmlformats.org/officeDocument/2006/relationships/hyperlink" Target="http://msdn.microsoft.com/en-us/library/system.web.httpresponse(v=vs.100).aspx" TargetMode="External"/><Relationship Id="rId12" Type="http://schemas.openxmlformats.org/officeDocument/2006/relationships/hyperlink" Target="http://msdn.microsoft.com/en-us/library/system.web.httpapplication.beginrequest(v=vs.100).aspx" TargetMode="External"/><Relationship Id="rId17" Type="http://schemas.openxmlformats.org/officeDocument/2006/relationships/hyperlink" Target="http://msdn.microsoft.com/en-us/library/system.web.httpapplication.resolverequestcache(v=vs.100).aspx" TargetMode="External"/><Relationship Id="rId25" Type="http://schemas.openxmlformats.org/officeDocument/2006/relationships/hyperlink" Target="http://msdn.microsoft.com/en-us/library/system.web.ihttphandler.processrequest(v=vs.100).aspx" TargetMode="External"/><Relationship Id="rId33" Type="http://schemas.openxmlformats.org/officeDocument/2006/relationships/hyperlink" Target="http://msdn.microsoft.com/en-us/library/system.web.httpapplication.presendrequestheaders(v=vs.100).aspx" TargetMode="External"/><Relationship Id="rId2" Type="http://schemas.openxmlformats.org/officeDocument/2006/relationships/slide" Target="../slides/slide7.xml"/><Relationship Id="rId16" Type="http://schemas.openxmlformats.org/officeDocument/2006/relationships/hyperlink" Target="http://msdn.microsoft.com/en-us/library/system.web.httpapplication.postauthorizerequest(v=vs.100).aspx" TargetMode="External"/><Relationship Id="rId20" Type="http://schemas.openxmlformats.org/officeDocument/2006/relationships/hyperlink" Target="http://msdn.microsoft.com/en-us/library/system.web.ui.page(v=vs.100).aspx" TargetMode="External"/><Relationship Id="rId29" Type="http://schemas.openxmlformats.org/officeDocument/2006/relationships/hyperlink" Target="http://msdn.microsoft.com/en-us/library/system.web.httpresponse.filter(v=vs.100).aspx" TargetMode="External"/><Relationship Id="rId1" Type="http://schemas.openxmlformats.org/officeDocument/2006/relationships/notesMaster" Target="../notesMasters/notesMaster1.xml"/><Relationship Id="rId6" Type="http://schemas.openxmlformats.org/officeDocument/2006/relationships/hyperlink" Target="http://msdn.microsoft.com/en-us/library/system.web.httprequest(v=vs.100).aspx" TargetMode="External"/><Relationship Id="rId11" Type="http://schemas.openxmlformats.org/officeDocument/2006/relationships/hyperlink" Target="http://msdn.microsoft.com/en-us/library/system.web.configuration.urlmappingssection(v=vs.100).aspx" TargetMode="External"/><Relationship Id="rId24" Type="http://schemas.openxmlformats.org/officeDocument/2006/relationships/hyperlink" Target="http://msdn.microsoft.com/en-us/library/system.web.httpapplication.prerequesthandlerexecute(v=vs.100).aspx" TargetMode="External"/><Relationship Id="rId32" Type="http://schemas.openxmlformats.org/officeDocument/2006/relationships/hyperlink" Target="http://msdn.microsoft.com/en-us/library/system.web.httpapplication.endrequest(v=vs.100).aspx" TargetMode="External"/><Relationship Id="rId5" Type="http://schemas.openxmlformats.org/officeDocument/2006/relationships/hyperlink" Target="http://msdn.microsoft.com/en-us/library/system.web.httpcontext(v=vs.100).aspx" TargetMode="External"/><Relationship Id="rId15" Type="http://schemas.openxmlformats.org/officeDocument/2006/relationships/hyperlink" Target="http://msdn.microsoft.com/en-us/library/system.web.httpapplication.authorizerequest(v=vs.100).aspx" TargetMode="External"/><Relationship Id="rId23" Type="http://schemas.openxmlformats.org/officeDocument/2006/relationships/hyperlink" Target="http://msdn.microsoft.com/en-us/library/system.web.httpapplication.postacquirerequeststate(v=vs.100).aspx" TargetMode="External"/><Relationship Id="rId28" Type="http://schemas.openxmlformats.org/officeDocument/2006/relationships/hyperlink" Target="http://msdn.microsoft.com/en-us/library/system.web.httpapplication.postreleaserequeststate(v=vs.100).aspx" TargetMode="External"/><Relationship Id="rId10" Type="http://schemas.openxmlformats.org/officeDocument/2006/relationships/hyperlink" Target="http://msdn.microsoft.com/en-us/library/w1sw53ds(v=vs.100).aspx" TargetMode="External"/><Relationship Id="rId19" Type="http://schemas.openxmlformats.org/officeDocument/2006/relationships/hyperlink" Target="http://msdn.microsoft.com/en-us/library/system.web.ihttphandler(v=vs.100).aspx" TargetMode="External"/><Relationship Id="rId31" Type="http://schemas.openxmlformats.org/officeDocument/2006/relationships/hyperlink" Target="http://msdn.microsoft.com/en-us/library/system.web.httpapplication.postupdaterequestcache(v=vs.100).aspx" TargetMode="External"/><Relationship Id="rId4" Type="http://schemas.openxmlformats.org/officeDocument/2006/relationships/hyperlink" Target="http://msdn.microsoft.com/en-us/library/system.web.hosting.hostingenvironment(v=vs.100).aspx" TargetMode="External"/><Relationship Id="rId9" Type="http://schemas.openxmlformats.org/officeDocument/2006/relationships/hyperlink" Target="http://msdn.microsoft.com/en-us/library/system.web.configuration.pagessection.validaterequest(v=vs.100).aspx" TargetMode="External"/><Relationship Id="rId14" Type="http://schemas.openxmlformats.org/officeDocument/2006/relationships/hyperlink" Target="http://msdn.microsoft.com/en-us/library/system.web.httpapplication.postauthenticaterequest(v=vs.100).aspx" TargetMode="External"/><Relationship Id="rId22" Type="http://schemas.openxmlformats.org/officeDocument/2006/relationships/hyperlink" Target="http://msdn.microsoft.com/en-us/library/system.web.httpapplication.acquirerequeststate(v=vs.100).aspx" TargetMode="External"/><Relationship Id="rId27" Type="http://schemas.openxmlformats.org/officeDocument/2006/relationships/hyperlink" Target="http://msdn.microsoft.com/en-us/library/system.web.httpapplication.releaserequeststate(v=vs.100).aspx" TargetMode="External"/><Relationship Id="rId30" Type="http://schemas.openxmlformats.org/officeDocument/2006/relationships/hyperlink" Target="http://msdn.microsoft.com/en-us/library/system.web.httpapplication.updaterequestcache(v=vs.100).aspx" TargetMode="External"/><Relationship Id="rId8" Type="http://schemas.openxmlformats.org/officeDocument/2006/relationships/hyperlink" Target="http://msdn.microsoft.com/en-us/library/system.web.httpapplication(v=vs.100).aspx"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image" Target="../media/image29.png"/></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100" b="1" i="0" kern="1200" dirty="0">
                <a:solidFill>
                  <a:schemeClr val="tx1"/>
                </a:solidFill>
                <a:effectLst/>
                <a:latin typeface="+mn-lt"/>
                <a:ea typeface="+mn-ea"/>
                <a:cs typeface="+mn-cs"/>
              </a:rPr>
              <a:t>ASP.NET</a:t>
            </a:r>
            <a:r>
              <a:rPr lang="en-US" sz="2100" b="0" i="0" kern="1200" dirty="0">
                <a:solidFill>
                  <a:schemeClr val="tx1"/>
                </a:solidFill>
                <a:effectLst/>
                <a:latin typeface="+mn-lt"/>
                <a:ea typeface="+mn-ea"/>
                <a:cs typeface="+mn-cs"/>
              </a:rPr>
              <a:t> is an </a:t>
            </a:r>
            <a:r>
              <a:rPr lang="en-US" sz="2100" b="0" i="0" u="none" strike="noStrike" kern="1200" dirty="0">
                <a:solidFill>
                  <a:schemeClr val="tx1"/>
                </a:solidFill>
                <a:effectLst/>
                <a:latin typeface="+mn-lt"/>
                <a:ea typeface="+mn-ea"/>
                <a:cs typeface="+mn-cs"/>
              </a:rPr>
              <a:t>open-source</a:t>
            </a:r>
            <a:r>
              <a:rPr lang="en-US" sz="2100" b="0" i="0" kern="1200" dirty="0">
                <a:solidFill>
                  <a:schemeClr val="tx1"/>
                </a:solidFill>
                <a:effectLst/>
                <a:latin typeface="+mn-lt"/>
                <a:ea typeface="+mn-ea"/>
                <a:cs typeface="+mn-cs"/>
              </a:rPr>
              <a:t> </a:t>
            </a:r>
            <a:r>
              <a:rPr lang="en-US" sz="2100" b="0" i="0" u="none" strike="noStrike" kern="1200" dirty="0">
                <a:solidFill>
                  <a:schemeClr val="tx1"/>
                </a:solidFill>
                <a:effectLst/>
                <a:latin typeface="+mn-lt"/>
                <a:ea typeface="+mn-ea"/>
                <a:cs typeface="+mn-cs"/>
              </a:rPr>
              <a:t>server-side</a:t>
            </a:r>
            <a:r>
              <a:rPr lang="en-US" sz="2100" b="0" i="0" u="none" strike="noStrike" kern="1200" baseline="0" dirty="0">
                <a:solidFill>
                  <a:schemeClr val="tx1"/>
                </a:solidFill>
                <a:effectLst/>
                <a:latin typeface="+mn-lt"/>
                <a:ea typeface="+mn-ea"/>
                <a:cs typeface="+mn-cs"/>
              </a:rPr>
              <a:t> </a:t>
            </a:r>
            <a:r>
              <a:rPr lang="en-US" sz="2100" b="0" i="0" u="none" strike="noStrike" kern="1200" dirty="0">
                <a:solidFill>
                  <a:schemeClr val="tx1"/>
                </a:solidFill>
                <a:effectLst/>
                <a:latin typeface="+mn-lt"/>
                <a:ea typeface="+mn-ea"/>
                <a:cs typeface="+mn-cs"/>
              </a:rPr>
              <a:t>web application framework </a:t>
            </a:r>
            <a:r>
              <a:rPr lang="en-US" sz="2100" b="0" i="0" kern="1200" dirty="0">
                <a:solidFill>
                  <a:schemeClr val="tx1"/>
                </a:solidFill>
                <a:effectLst/>
                <a:latin typeface="+mn-lt"/>
                <a:ea typeface="+mn-ea"/>
                <a:cs typeface="+mn-cs"/>
              </a:rPr>
              <a:t>designed for </a:t>
            </a:r>
            <a:r>
              <a:rPr lang="en-US" sz="2100" b="0" i="0" u="none" strike="noStrike" kern="1200" dirty="0">
                <a:solidFill>
                  <a:schemeClr val="tx1"/>
                </a:solidFill>
                <a:effectLst/>
                <a:latin typeface="+mn-lt"/>
                <a:ea typeface="+mn-ea"/>
                <a:cs typeface="+mn-cs"/>
              </a:rPr>
              <a:t>web development</a:t>
            </a:r>
            <a:r>
              <a:rPr lang="en-US" sz="2100" b="0" i="0" kern="1200" dirty="0">
                <a:solidFill>
                  <a:schemeClr val="tx1"/>
                </a:solidFill>
                <a:effectLst/>
                <a:latin typeface="+mn-lt"/>
                <a:ea typeface="+mn-ea"/>
                <a:cs typeface="+mn-cs"/>
              </a:rPr>
              <a:t> to produce </a:t>
            </a:r>
            <a:r>
              <a:rPr lang="en-US" sz="2100" b="0" i="0" u="none" strike="noStrike" kern="1200" dirty="0">
                <a:solidFill>
                  <a:schemeClr val="tx1"/>
                </a:solidFill>
                <a:effectLst/>
                <a:latin typeface="+mn-lt"/>
                <a:ea typeface="+mn-ea"/>
                <a:cs typeface="+mn-cs"/>
              </a:rPr>
              <a:t>dynamic web pages</a:t>
            </a:r>
            <a:r>
              <a:rPr lang="en-US" sz="2100" b="0" i="0" kern="1200" dirty="0">
                <a:solidFill>
                  <a:schemeClr val="tx1"/>
                </a:solidFill>
                <a:effectLst/>
                <a:latin typeface="+mn-lt"/>
                <a:ea typeface="+mn-ea"/>
                <a:cs typeface="+mn-cs"/>
              </a:rPr>
              <a:t> developed by </a:t>
            </a:r>
            <a:r>
              <a:rPr lang="en-US" sz="2100" b="0" i="0" u="none" strike="noStrike" kern="1200" dirty="0">
                <a:solidFill>
                  <a:schemeClr val="tx1"/>
                </a:solidFill>
                <a:effectLst/>
                <a:latin typeface="+mn-lt"/>
                <a:ea typeface="+mn-ea"/>
                <a:cs typeface="+mn-cs"/>
              </a:rPr>
              <a:t>Microsoft</a:t>
            </a:r>
            <a:r>
              <a:rPr lang="en-US" sz="2100" b="0" i="0" kern="1200" dirty="0">
                <a:solidFill>
                  <a:schemeClr val="tx1"/>
                </a:solidFill>
                <a:effectLst/>
                <a:latin typeface="+mn-lt"/>
                <a:ea typeface="+mn-ea"/>
                <a:cs typeface="+mn-cs"/>
              </a:rPr>
              <a:t> to allow </a:t>
            </a:r>
            <a:r>
              <a:rPr lang="en-US" sz="2100" b="0" i="0" u="none" strike="noStrike" kern="1200" dirty="0">
                <a:solidFill>
                  <a:schemeClr val="tx1"/>
                </a:solidFill>
                <a:effectLst/>
                <a:latin typeface="+mn-lt"/>
                <a:ea typeface="+mn-ea"/>
                <a:cs typeface="+mn-cs"/>
              </a:rPr>
              <a:t>programmers</a:t>
            </a:r>
            <a:r>
              <a:rPr lang="en-US" sz="2100" b="0" i="0" kern="1200" dirty="0">
                <a:solidFill>
                  <a:schemeClr val="tx1"/>
                </a:solidFill>
                <a:effectLst/>
                <a:latin typeface="+mn-lt"/>
                <a:ea typeface="+mn-ea"/>
                <a:cs typeface="+mn-cs"/>
              </a:rPr>
              <a:t> to build dynamic </a:t>
            </a:r>
            <a:r>
              <a:rPr lang="en-US" sz="2100" b="0" i="0" u="none" strike="noStrike" kern="1200" dirty="0">
                <a:solidFill>
                  <a:schemeClr val="tx1"/>
                </a:solidFill>
                <a:effectLst/>
                <a:latin typeface="+mn-lt"/>
                <a:ea typeface="+mn-ea"/>
                <a:cs typeface="+mn-cs"/>
              </a:rPr>
              <a:t>web sites</a:t>
            </a:r>
            <a:r>
              <a:rPr lang="en-US" sz="2100" b="0" i="0" kern="1200" dirty="0">
                <a:solidFill>
                  <a:schemeClr val="tx1"/>
                </a:solidFill>
                <a:effectLst/>
                <a:latin typeface="+mn-lt"/>
                <a:ea typeface="+mn-ea"/>
                <a:cs typeface="+mn-cs"/>
              </a:rPr>
              <a:t>, </a:t>
            </a:r>
            <a:r>
              <a:rPr lang="en-US" sz="2100" b="0" i="0" u="none" strike="noStrike" kern="1200" dirty="0">
                <a:solidFill>
                  <a:schemeClr val="tx1"/>
                </a:solidFill>
                <a:effectLst/>
                <a:latin typeface="+mn-lt"/>
                <a:ea typeface="+mn-ea"/>
                <a:cs typeface="+mn-cs"/>
              </a:rPr>
              <a:t>applications</a:t>
            </a:r>
            <a:r>
              <a:rPr lang="en-US" sz="2100" b="0" i="0" kern="1200" dirty="0">
                <a:solidFill>
                  <a:schemeClr val="tx1"/>
                </a:solidFill>
                <a:effectLst/>
                <a:latin typeface="+mn-lt"/>
                <a:ea typeface="+mn-ea"/>
                <a:cs typeface="+mn-cs"/>
              </a:rPr>
              <a:t> and </a:t>
            </a:r>
            <a:r>
              <a:rPr lang="en-US" sz="2100" b="0" i="0" u="none" strike="noStrike" kern="1200" dirty="0">
                <a:solidFill>
                  <a:schemeClr val="tx1"/>
                </a:solidFill>
                <a:effectLst/>
                <a:latin typeface="+mn-lt"/>
                <a:ea typeface="+mn-ea"/>
                <a:cs typeface="+mn-cs"/>
              </a:rPr>
              <a:t>services.</a:t>
            </a:r>
            <a:r>
              <a:rPr lang="en-US" sz="2100" b="0" i="0" u="none" strike="noStrike" kern="1200" baseline="0" dirty="0">
                <a:solidFill>
                  <a:schemeClr val="tx1"/>
                </a:solidFill>
                <a:effectLst/>
                <a:latin typeface="+mn-lt"/>
                <a:ea typeface="+mn-ea"/>
                <a:cs typeface="+mn-cs"/>
              </a:rPr>
              <a:t> </a:t>
            </a:r>
            <a:r>
              <a:rPr lang="en-US" sz="2100" b="0" i="0" kern="1200" dirty="0">
                <a:solidFill>
                  <a:schemeClr val="tx1"/>
                </a:solidFill>
                <a:effectLst/>
                <a:latin typeface="+mn-lt"/>
                <a:ea typeface="+mn-ea"/>
                <a:cs typeface="+mn-cs"/>
              </a:rPr>
              <a:t>ASP.NET supports a number of programming models for building web applications. ASP.NET 4.5 Released with </a:t>
            </a:r>
            <a:r>
              <a:rPr lang="en-US" sz="2100" b="0" i="0" u="none" strike="noStrike" kern="1200" dirty="0">
                <a:solidFill>
                  <a:schemeClr val="tx1"/>
                </a:solidFill>
                <a:effectLst/>
                <a:latin typeface="+mn-lt"/>
                <a:ea typeface="+mn-ea"/>
                <a:cs typeface="+mn-cs"/>
              </a:rPr>
              <a:t>Visual Studio 2012 </a:t>
            </a:r>
            <a:r>
              <a:rPr lang="en-US" sz="2100" b="0" i="0" kern="1200" dirty="0">
                <a:solidFill>
                  <a:schemeClr val="tx1"/>
                </a:solidFill>
                <a:effectLst/>
                <a:latin typeface="+mn-lt"/>
                <a:ea typeface="+mn-ea"/>
                <a:cs typeface="+mn-cs"/>
              </a:rPr>
              <a:t>and </a:t>
            </a:r>
            <a:r>
              <a:rPr lang="en-US" sz="2100" b="0" i="0" u="none" strike="noStrike" kern="1200" dirty="0">
                <a:solidFill>
                  <a:schemeClr val="tx1"/>
                </a:solidFill>
                <a:effectLst/>
                <a:latin typeface="+mn-lt"/>
                <a:ea typeface="+mn-ea"/>
                <a:cs typeface="+mn-cs"/>
              </a:rPr>
              <a:t>Windows Server 2012</a:t>
            </a:r>
            <a:r>
              <a:rPr lang="en-US" sz="2100" b="0" i="0" kern="1200" dirty="0">
                <a:solidFill>
                  <a:schemeClr val="tx1"/>
                </a:solidFill>
                <a:effectLst/>
                <a:latin typeface="+mn-lt"/>
                <a:ea typeface="+mn-ea"/>
                <a:cs typeface="+mn-cs"/>
              </a:rPr>
              <a:t> for </a:t>
            </a:r>
            <a:r>
              <a:rPr lang="en-US" sz="2100" b="0" i="0" u="none" strike="noStrike" kern="1200" dirty="0">
                <a:solidFill>
                  <a:schemeClr val="tx1"/>
                </a:solidFill>
                <a:effectLst/>
                <a:latin typeface="+mn-lt"/>
                <a:ea typeface="+mn-ea"/>
                <a:cs typeface="+mn-cs"/>
              </a:rPr>
              <a:t>Windows 8.</a:t>
            </a:r>
            <a:endParaRPr lang="en-US"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1</a:t>
            </a:fld>
            <a:endParaRPr lang="en-US"/>
          </a:p>
        </p:txBody>
      </p:sp>
    </p:spTree>
    <p:extLst>
      <p:ext uri="{BB962C8B-B14F-4D97-AF65-F5344CB8AC3E}">
        <p14:creationId xmlns:p14="http://schemas.microsoft.com/office/powerpoint/2010/main" val="3668894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Page request</a:t>
            </a:r>
          </a:p>
          <a:p>
            <a:r>
              <a:rPr lang="en-US" dirty="0">
                <a:effectLst/>
              </a:rPr>
              <a:t>The page request occurs before the page life cycle begins. When the page is requested by a user, ASP.NET determines whether the page needs to be parsed and compiled (therefore beginning the life of a page), or whether a cached version of the page can be sent in response without running the page.</a:t>
            </a:r>
          </a:p>
          <a:p>
            <a:r>
              <a:rPr lang="en-US" b="1" dirty="0">
                <a:effectLst/>
              </a:rPr>
              <a:t>Start</a:t>
            </a:r>
          </a:p>
          <a:p>
            <a:r>
              <a:rPr lang="en-US" dirty="0">
                <a:effectLst/>
              </a:rPr>
              <a:t>In the start stage, page properties such as Request and Response are set. At this stage, the page also determines whether the request is a </a:t>
            </a:r>
            <a:r>
              <a:rPr lang="en-US" dirty="0" err="1">
                <a:effectLst/>
              </a:rPr>
              <a:t>postback</a:t>
            </a:r>
            <a:r>
              <a:rPr lang="en-US" dirty="0">
                <a:effectLst/>
              </a:rPr>
              <a:t> or a new request and sets the </a:t>
            </a:r>
            <a:r>
              <a:rPr lang="en-US" dirty="0" err="1">
                <a:effectLst/>
              </a:rPr>
              <a:t>IsPostBack</a:t>
            </a:r>
            <a:r>
              <a:rPr lang="en-US" dirty="0">
                <a:effectLst/>
              </a:rPr>
              <a:t> property. The page also sets the </a:t>
            </a:r>
            <a:r>
              <a:rPr lang="en-US" dirty="0" err="1">
                <a:effectLst/>
              </a:rPr>
              <a:t>UICulture</a:t>
            </a:r>
            <a:r>
              <a:rPr lang="en-US" baseline="0" dirty="0">
                <a:effectLst/>
              </a:rPr>
              <a:t> </a:t>
            </a:r>
            <a:r>
              <a:rPr lang="en-US" dirty="0">
                <a:effectLst/>
              </a:rPr>
              <a:t>property.</a:t>
            </a:r>
          </a:p>
          <a:p>
            <a:r>
              <a:rPr lang="en-US" b="1" dirty="0">
                <a:effectLst/>
              </a:rPr>
              <a:t>Initialization</a:t>
            </a:r>
          </a:p>
          <a:p>
            <a:r>
              <a:rPr lang="en-US" dirty="0">
                <a:effectLst/>
              </a:rPr>
              <a:t>During page initialization, controls on the page are available and each control's </a:t>
            </a:r>
            <a:r>
              <a:rPr lang="en-US" dirty="0" err="1">
                <a:effectLst/>
              </a:rPr>
              <a:t>UniqueID</a:t>
            </a:r>
            <a:r>
              <a:rPr lang="en-US" dirty="0">
                <a:effectLst/>
              </a:rPr>
              <a:t> property is set. A master page and themes are also applied to the page if applicable. If the current request is a </a:t>
            </a:r>
            <a:r>
              <a:rPr lang="en-US" dirty="0" err="1">
                <a:effectLst/>
              </a:rPr>
              <a:t>postback</a:t>
            </a:r>
            <a:r>
              <a:rPr lang="en-US" dirty="0">
                <a:effectLst/>
              </a:rPr>
              <a:t>, the </a:t>
            </a:r>
            <a:r>
              <a:rPr lang="en-US" dirty="0" err="1">
                <a:effectLst/>
              </a:rPr>
              <a:t>postback</a:t>
            </a:r>
            <a:r>
              <a:rPr lang="en-US" dirty="0">
                <a:effectLst/>
              </a:rPr>
              <a:t> data has not yet been loaded and control property values have not been restored to the values from view state.</a:t>
            </a:r>
          </a:p>
          <a:p>
            <a:r>
              <a:rPr lang="en-US" b="1" dirty="0">
                <a:effectLst/>
              </a:rPr>
              <a:t>Load</a:t>
            </a:r>
          </a:p>
          <a:p>
            <a:r>
              <a:rPr lang="en-US" dirty="0">
                <a:effectLst/>
              </a:rPr>
              <a:t>During load, if the current request is a </a:t>
            </a:r>
            <a:r>
              <a:rPr lang="en-US" dirty="0" err="1">
                <a:effectLst/>
              </a:rPr>
              <a:t>postback</a:t>
            </a:r>
            <a:r>
              <a:rPr lang="en-US" dirty="0">
                <a:effectLst/>
              </a:rPr>
              <a:t>, control properties are loaded with information recovered from view state and control state.</a:t>
            </a:r>
          </a:p>
          <a:p>
            <a:r>
              <a:rPr lang="en-US" b="1" dirty="0" err="1">
                <a:effectLst/>
              </a:rPr>
              <a:t>Postback</a:t>
            </a:r>
            <a:r>
              <a:rPr lang="en-US" b="1" dirty="0">
                <a:effectLst/>
              </a:rPr>
              <a:t> event handling</a:t>
            </a:r>
          </a:p>
          <a:p>
            <a:r>
              <a:rPr lang="en-US" dirty="0">
                <a:effectLst/>
              </a:rPr>
              <a:t>If the request is a </a:t>
            </a:r>
            <a:r>
              <a:rPr lang="en-US" dirty="0" err="1">
                <a:effectLst/>
              </a:rPr>
              <a:t>postback</a:t>
            </a:r>
            <a:r>
              <a:rPr lang="en-US" dirty="0">
                <a:effectLst/>
              </a:rPr>
              <a:t>, control event handlers are called. After that, the Validate method of all validator controls is called, which sets the </a:t>
            </a:r>
            <a:r>
              <a:rPr lang="en-US" dirty="0" err="1">
                <a:effectLst/>
              </a:rPr>
              <a:t>IsValid</a:t>
            </a:r>
            <a:r>
              <a:rPr lang="en-US" dirty="0">
                <a:effectLst/>
              </a:rPr>
              <a:t> property of individual validator controls and of the page. (There is an exception to this sequence: the handler for the event that caused validation is called after validation.)</a:t>
            </a:r>
          </a:p>
          <a:p>
            <a:r>
              <a:rPr lang="en-US" b="1" dirty="0">
                <a:effectLst/>
              </a:rPr>
              <a:t>Rendering</a:t>
            </a:r>
          </a:p>
          <a:p>
            <a:r>
              <a:rPr lang="en-US" dirty="0">
                <a:effectLst/>
              </a:rPr>
              <a:t>Before rendering, view state is saved for the page and all controls. During the rendering stage, the page calls the Render</a:t>
            </a:r>
            <a:r>
              <a:rPr lang="en-US" baseline="0" dirty="0">
                <a:effectLst/>
              </a:rPr>
              <a:t> </a:t>
            </a:r>
            <a:r>
              <a:rPr lang="en-US" dirty="0">
                <a:effectLst/>
              </a:rPr>
              <a:t>method for each control, providing a text writer that writes its output to the </a:t>
            </a:r>
            <a:r>
              <a:rPr lang="en-US" dirty="0" err="1">
                <a:effectLst/>
              </a:rPr>
              <a:t>OutputStream</a:t>
            </a:r>
            <a:r>
              <a:rPr lang="en-US" dirty="0">
                <a:effectLst/>
              </a:rPr>
              <a:t> object of the page's Response property.</a:t>
            </a:r>
          </a:p>
          <a:p>
            <a:r>
              <a:rPr lang="en-US" b="1" dirty="0">
                <a:effectLst/>
              </a:rPr>
              <a:t>Unload</a:t>
            </a:r>
          </a:p>
          <a:p>
            <a:r>
              <a:rPr lang="en-US" dirty="0">
                <a:effectLst/>
              </a:rPr>
              <a:t>The Unload event is raised after the page has been fully rendered, sent to the client, and is ready to be discarded. At this point, page properties such as Response and Request are unloaded and cleanup is performed.</a:t>
            </a:r>
          </a:p>
          <a:p>
            <a:endParaRPr 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pre-</a:t>
            </a:r>
            <a:r>
              <a:rPr lang="en-US" b="1" dirty="0" err="1"/>
              <a:t>init</a:t>
            </a:r>
            <a:r>
              <a:rPr lang="en-US" dirty="0"/>
              <a:t> : all controls created during the design time are initialized with the default values.</a:t>
            </a:r>
            <a:br>
              <a:rPr lang="en-US" dirty="0"/>
            </a:br>
            <a:r>
              <a:rPr lang="en-US" b="1" dirty="0"/>
              <a:t>On-</a:t>
            </a:r>
            <a:r>
              <a:rPr lang="en-US" b="1" dirty="0" err="1"/>
              <a:t>init</a:t>
            </a:r>
            <a:r>
              <a:rPr lang="en-US" dirty="0"/>
              <a:t>: Here we can read the control Properties where as you cannot read the control values.</a:t>
            </a:r>
            <a:br>
              <a:rPr lang="en-US" dirty="0"/>
            </a:br>
            <a:r>
              <a:rPr lang="en-US" b="1" dirty="0"/>
              <a:t>Load view state</a:t>
            </a:r>
            <a:r>
              <a:rPr lang="en-US" dirty="0"/>
              <a:t>: This event gets triggers only if the page is post back (i.e. </a:t>
            </a:r>
            <a:r>
              <a:rPr lang="en-US" dirty="0" err="1"/>
              <a:t>ispageback</a:t>
            </a:r>
            <a:r>
              <a:rPr lang="en-US" dirty="0"/>
              <a:t>==true). loads all the controls which are </a:t>
            </a:r>
            <a:r>
              <a:rPr lang="en-US" dirty="0" err="1"/>
              <a:t>viewstate</a:t>
            </a:r>
            <a:r>
              <a:rPr lang="en-US" dirty="0"/>
              <a:t> enabled</a:t>
            </a:r>
            <a:br>
              <a:rPr lang="en-US" dirty="0"/>
            </a:br>
            <a:r>
              <a:rPr lang="en-US" b="1" dirty="0" err="1"/>
              <a:t>LoadPostBackData</a:t>
            </a:r>
            <a:r>
              <a:rPr lang="en-US" dirty="0"/>
              <a:t>: This event also gets triggered only if the page is post-back.</a:t>
            </a:r>
            <a:br>
              <a:rPr lang="en-US" dirty="0"/>
            </a:br>
            <a:r>
              <a:rPr lang="en-US" b="1" dirty="0" err="1"/>
              <a:t>PageLoad</a:t>
            </a:r>
            <a:r>
              <a:rPr lang="en-US" dirty="0"/>
              <a:t>: control properties are loaded with information recovered from view state and control state.</a:t>
            </a:r>
            <a:br>
              <a:rPr lang="en-US" dirty="0"/>
            </a:br>
            <a:r>
              <a:rPr lang="en-US" b="1" dirty="0"/>
              <a:t>Control event handlers:</a:t>
            </a:r>
            <a:r>
              <a:rPr lang="en-US" dirty="0"/>
              <a:t> These events to handle specific control events,</a:t>
            </a:r>
            <a:br>
              <a:rPr lang="en-US" dirty="0"/>
            </a:br>
            <a:r>
              <a:rPr lang="en-US" b="1" dirty="0" err="1"/>
              <a:t>PreRender</a:t>
            </a:r>
            <a:r>
              <a:rPr lang="en-US" dirty="0"/>
              <a:t>: This event is triggered recursively for each child control in the page</a:t>
            </a:r>
            <a:br>
              <a:rPr lang="en-US" dirty="0"/>
            </a:br>
            <a:r>
              <a:rPr lang="en-US" b="1" dirty="0" err="1"/>
              <a:t>SaveViewState</a:t>
            </a:r>
            <a:r>
              <a:rPr lang="en-US" dirty="0"/>
              <a:t>: Raised after view state and control state have been saved for the page and for all controls</a:t>
            </a:r>
            <a:br>
              <a:rPr lang="en-US" dirty="0"/>
            </a:br>
            <a:r>
              <a:rPr lang="en-US" b="1" dirty="0"/>
              <a:t>Render</a:t>
            </a:r>
            <a:r>
              <a:rPr lang="en-US" dirty="0"/>
              <a:t> : This method writes out the control’s markup to send to the browser.</a:t>
            </a:r>
            <a:br>
              <a:rPr lang="en-US" dirty="0"/>
            </a:br>
            <a:r>
              <a:rPr lang="en-US" b="1" dirty="0"/>
              <a:t>unload</a:t>
            </a:r>
            <a:r>
              <a:rPr lang="en-US" dirty="0"/>
              <a:t> : This event does the final cleanup for controls, used in the page</a:t>
            </a:r>
          </a:p>
          <a:p>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10</a:t>
            </a:fld>
            <a:endParaRPr lang="en-US"/>
          </a:p>
        </p:txBody>
      </p:sp>
    </p:spTree>
    <p:extLst>
      <p:ext uri="{BB962C8B-B14F-4D97-AF65-F5344CB8AC3E}">
        <p14:creationId xmlns:p14="http://schemas.microsoft.com/office/powerpoint/2010/main" val="1012129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Since 1995, Microsoft has been constantly working to shift its focus from Windows-based platforms to the Internet. </a:t>
            </a:r>
          </a:p>
          <a:p>
            <a:r>
              <a:rPr lang="en-US" sz="2400" dirty="0"/>
              <a:t>As a result, Microsoft introduced ASP (Active Server Pages) in November 1996.</a:t>
            </a:r>
          </a:p>
          <a:p>
            <a:endParaRPr lang="en-US" sz="2400" dirty="0"/>
          </a:p>
          <a:p>
            <a:r>
              <a:rPr lang="en-US" sz="2400" dirty="0"/>
              <a:t>ASP offered the efficiency of ISAPI applications along with a new level of simplicity that made it easy to understand and use.</a:t>
            </a:r>
          </a:p>
          <a:p>
            <a:r>
              <a:rPr lang="en-US" sz="2400" dirty="0"/>
              <a:t>However, ASP script was an interpreted script and consisted unstructured code and was difficult to debug and maintain.</a:t>
            </a:r>
          </a:p>
          <a:p>
            <a:endParaRPr lang="en-US" sz="2400" dirty="0"/>
          </a:p>
          <a:p>
            <a:endParaRPr lang="en-US" dirty="0"/>
          </a:p>
          <a:p>
            <a:pPr marL="171450" indent="-171450">
              <a:buFont typeface="Arial" panose="020B0604020202020204" pitchFamily="34" charset="0"/>
              <a:buChar char="•"/>
            </a:pPr>
            <a:r>
              <a:rPr lang="en-US" sz="2400" dirty="0"/>
              <a:t>ASP.NET is a new ASP generation.</a:t>
            </a:r>
          </a:p>
          <a:p>
            <a:pPr marL="171450" indent="-171450">
              <a:buFont typeface="Arial" panose="020B0604020202020204" pitchFamily="34" charset="0"/>
              <a:buChar char="•"/>
            </a:pPr>
            <a:r>
              <a:rPr lang="en-US" sz="2400" dirty="0"/>
              <a:t>It is not compatible with Classic ASP, but ASP.NET may include Classic ASP.</a:t>
            </a:r>
          </a:p>
          <a:p>
            <a:pPr marL="171450" indent="-171450">
              <a:buFont typeface="Arial" panose="020B0604020202020204" pitchFamily="34" charset="0"/>
              <a:buChar char="•"/>
            </a:pPr>
            <a:r>
              <a:rPr lang="en-US" sz="2400" dirty="0"/>
              <a:t>ASP.NET has better language support, a large set of user controls, XML-based components, and integrated user authentication.</a:t>
            </a:r>
          </a:p>
          <a:p>
            <a:pPr marL="171450" indent="-171450">
              <a:buFont typeface="Arial" panose="020B0604020202020204" pitchFamily="34" charset="0"/>
              <a:buChar char="•"/>
            </a:pPr>
            <a:r>
              <a:rPr lang="en-US" sz="2400" dirty="0"/>
              <a:t>When a browser requests an ASP.NET file, the ASP.NET engine reads the file, compiles and executes the scripts in the file, and returns the result to the browser as plain HTML.</a:t>
            </a:r>
          </a:p>
          <a:p>
            <a:endParaRPr lang="en-US" dirty="0"/>
          </a:p>
          <a:p>
            <a:pPr rtl="0" eaLnBrk="1" fontAlgn="t" latinLnBrk="0" hangingPunct="1"/>
            <a:r>
              <a:rPr lang="en-US" sz="2100" b="0" i="0" u="none" strike="noStrike" kern="1200" dirty="0">
                <a:solidFill>
                  <a:schemeClr val="tx1"/>
                </a:solidFill>
                <a:effectLst/>
                <a:latin typeface="+mn-lt"/>
                <a:ea typeface="+mn-ea"/>
                <a:cs typeface="+mn-cs"/>
              </a:rPr>
              <a:t>Have a code behind file which contains all event handling code.</a:t>
            </a:r>
          </a:p>
          <a:p>
            <a:pPr rtl="0" eaLnBrk="1" fontAlgn="t" latinLnBrk="0" hangingPunct="1"/>
            <a:r>
              <a:rPr lang="en-US" sz="2100" b="0" i="0" u="none" strike="noStrike" kern="1200" dirty="0">
                <a:solidFill>
                  <a:schemeClr val="tx1"/>
                </a:solidFill>
                <a:effectLst/>
                <a:latin typeface="+mn-lt"/>
                <a:ea typeface="+mn-ea"/>
                <a:cs typeface="+mn-cs"/>
              </a:rPr>
              <a:t> Does not have such facility to</a:t>
            </a:r>
            <a:r>
              <a:rPr lang="en-US" sz="2100" b="0" i="0" u="none" strike="noStrike" kern="1200" baseline="0" dirty="0">
                <a:solidFill>
                  <a:schemeClr val="tx1"/>
                </a:solidFill>
                <a:effectLst/>
                <a:latin typeface="+mn-lt"/>
                <a:ea typeface="+mn-ea"/>
                <a:cs typeface="+mn-cs"/>
              </a:rPr>
              <a:t> </a:t>
            </a:r>
            <a:r>
              <a:rPr lang="en-US" sz="2100" b="0" i="0" u="none" strike="noStrike" kern="1200" dirty="0">
                <a:solidFill>
                  <a:schemeClr val="tx1"/>
                </a:solidFill>
                <a:effectLst/>
                <a:latin typeface="+mn-lt"/>
                <a:ea typeface="+mn-ea"/>
                <a:cs typeface="+mn-cs"/>
              </a:rPr>
              <a:t>separate   programming</a:t>
            </a:r>
            <a:r>
              <a:rPr lang="en-US" sz="2100" b="0" i="0" u="none" strike="noStrike" kern="1200" baseline="0" dirty="0">
                <a:solidFill>
                  <a:schemeClr val="tx1"/>
                </a:solidFill>
                <a:effectLst/>
                <a:latin typeface="+mn-lt"/>
                <a:ea typeface="+mn-ea"/>
                <a:cs typeface="+mn-cs"/>
              </a:rPr>
              <a:t> logic from design</a:t>
            </a:r>
            <a:r>
              <a:rPr lang="en-US" sz="2100" b="0" i="0" u="none" strike="noStrike" kern="1200" dirty="0">
                <a:solidFill>
                  <a:schemeClr val="tx1"/>
                </a:solidFill>
                <a:effectLst/>
                <a:latin typeface="+mn-lt"/>
                <a:ea typeface="+mn-ea"/>
                <a:cs typeface="+mn-cs"/>
              </a:rPr>
              <a:t>.</a:t>
            </a:r>
          </a:p>
          <a:p>
            <a:pPr rtl="0" eaLnBrk="1" fontAlgn="t" latinLnBrk="0" hangingPunct="1"/>
            <a:r>
              <a:rPr lang="en-US" sz="2100" b="0" i="0" u="none" strike="noStrike" kern="1200" baseline="0" dirty="0">
                <a:solidFill>
                  <a:schemeClr val="tx1"/>
                </a:solidFill>
                <a:effectLst/>
                <a:latin typeface="+mn-lt"/>
                <a:ea typeface="+mn-ea"/>
                <a:cs typeface="+mn-cs"/>
              </a:rPr>
              <a:t> I</a:t>
            </a:r>
            <a:r>
              <a:rPr lang="en-US" sz="2100" b="0" i="0" u="none" strike="noStrike" kern="1200" dirty="0">
                <a:solidFill>
                  <a:schemeClr val="tx1"/>
                </a:solidFill>
                <a:effectLst/>
                <a:latin typeface="+mn-lt"/>
                <a:ea typeface="+mn-ea"/>
                <a:cs typeface="+mn-cs"/>
              </a:rPr>
              <a:t>nherit the class written in code behind.</a:t>
            </a:r>
          </a:p>
          <a:p>
            <a:pPr rtl="0" eaLnBrk="1" fontAlgn="t" latinLnBrk="0" hangingPunct="1"/>
            <a:r>
              <a:rPr lang="en-US" sz="2100" b="0" i="0" u="none" strike="noStrike" kern="1200" dirty="0">
                <a:solidFill>
                  <a:schemeClr val="tx1"/>
                </a:solidFill>
                <a:effectLst/>
                <a:latin typeface="+mn-lt"/>
                <a:ea typeface="+mn-ea"/>
                <a:cs typeface="+mn-cs"/>
              </a:rPr>
              <a:t>Does not have the concept of inheritance.</a:t>
            </a:r>
          </a:p>
          <a:p>
            <a:pPr rtl="0" eaLnBrk="1" fontAlgn="t" latinLnBrk="0" hangingPunct="1"/>
            <a:r>
              <a:rPr lang="en-US" sz="2100" b="0" i="0" u="none" strike="noStrike" kern="1200" baseline="0" dirty="0">
                <a:solidFill>
                  <a:schemeClr val="tx1"/>
                </a:solidFill>
                <a:effectLst/>
                <a:latin typeface="+mn-lt"/>
                <a:ea typeface="+mn-ea"/>
                <a:cs typeface="+mn-cs"/>
              </a:rPr>
              <a:t> U</a:t>
            </a:r>
            <a:r>
              <a:rPr lang="en-US" sz="2100" b="0" i="0" u="none" strike="noStrike" kern="1200" dirty="0">
                <a:solidFill>
                  <a:schemeClr val="tx1"/>
                </a:solidFill>
                <a:effectLst/>
                <a:latin typeface="+mn-lt"/>
                <a:ea typeface="+mn-ea"/>
                <a:cs typeface="+mn-cs"/>
              </a:rPr>
              <a:t>se full fledged programming language.</a:t>
            </a:r>
          </a:p>
          <a:p>
            <a:pPr rtl="0" eaLnBrk="1" fontAlgn="t" latinLnBrk="0" hangingPunct="1"/>
            <a:r>
              <a:rPr lang="en-US" sz="2100" b="0" i="0" u="none" strike="noStrike" kern="1200" dirty="0">
                <a:solidFill>
                  <a:schemeClr val="tx1"/>
                </a:solidFill>
                <a:effectLst/>
                <a:latin typeface="+mn-lt"/>
                <a:ea typeface="+mn-ea"/>
                <a:cs typeface="+mn-cs"/>
              </a:rPr>
              <a:t>Use scripting language.</a:t>
            </a:r>
          </a:p>
          <a:p>
            <a:pPr rtl="0" eaLnBrk="1" fontAlgn="t" latinLnBrk="0" hangingPunct="1"/>
            <a:r>
              <a:rPr lang="en-US" sz="2100" b="0" i="0" u="none" strike="noStrike" kern="1200" dirty="0" err="1">
                <a:solidFill>
                  <a:schemeClr val="tx1"/>
                </a:solidFill>
                <a:effectLst/>
                <a:latin typeface="+mn-lt"/>
                <a:ea typeface="+mn-ea"/>
                <a:cs typeface="+mn-cs"/>
              </a:rPr>
              <a:t>ASP.Net</a:t>
            </a:r>
            <a:r>
              <a:rPr lang="en-US" sz="2100" b="0" i="0" u="none" strike="noStrike" kern="1200" dirty="0">
                <a:solidFill>
                  <a:schemeClr val="tx1"/>
                </a:solidFill>
                <a:effectLst/>
                <a:latin typeface="+mn-lt"/>
                <a:ea typeface="+mn-ea"/>
                <a:cs typeface="+mn-cs"/>
              </a:rPr>
              <a:t> web applications are configurable (Web.config).</a:t>
            </a:r>
          </a:p>
          <a:p>
            <a:pPr rtl="0" eaLnBrk="1" fontAlgn="t" latinLnBrk="0" hangingPunct="1"/>
            <a:r>
              <a:rPr lang="en-US" sz="2100" b="0" i="0" u="none" strike="noStrike" kern="1200" dirty="0">
                <a:solidFill>
                  <a:schemeClr val="tx1"/>
                </a:solidFill>
                <a:effectLst/>
                <a:latin typeface="+mn-lt"/>
                <a:ea typeface="+mn-ea"/>
                <a:cs typeface="+mn-cs"/>
              </a:rPr>
              <a:t>ASP applications are not.</a:t>
            </a:r>
          </a:p>
          <a:p>
            <a:pPr rtl="0" eaLnBrk="1" fontAlgn="t" latinLnBrk="0" hangingPunct="1"/>
            <a:r>
              <a:rPr lang="en-US" sz="2100" b="0" i="0" u="none" strike="noStrike" kern="1200" baseline="0" dirty="0">
                <a:solidFill>
                  <a:schemeClr val="tx1"/>
                </a:solidFill>
                <a:effectLst/>
                <a:latin typeface="+mn-lt"/>
                <a:ea typeface="+mn-ea"/>
                <a:cs typeface="+mn-cs"/>
              </a:rPr>
              <a:t> U</a:t>
            </a:r>
            <a:r>
              <a:rPr lang="en-US" sz="2100" b="0" i="0" u="none" strike="noStrike" kern="1200" dirty="0">
                <a:solidFill>
                  <a:schemeClr val="tx1"/>
                </a:solidFill>
                <a:effectLst/>
                <a:latin typeface="+mn-lt"/>
                <a:ea typeface="+mn-ea"/>
                <a:cs typeface="+mn-cs"/>
              </a:rPr>
              <a:t>se custom controls through the @register</a:t>
            </a:r>
            <a:r>
              <a:rPr lang="en-US" sz="2100" b="0" i="0" u="none" strike="noStrike" kern="1200" baseline="0" dirty="0">
                <a:solidFill>
                  <a:schemeClr val="tx1"/>
                </a:solidFill>
                <a:effectLst/>
                <a:latin typeface="+mn-lt"/>
                <a:ea typeface="+mn-ea"/>
                <a:cs typeface="+mn-cs"/>
              </a:rPr>
              <a:t>          directive.</a:t>
            </a:r>
            <a:endParaRPr lang="en-US" sz="2100" b="0" i="0" u="none" strike="noStrike" kern="1200" dirty="0">
              <a:solidFill>
                <a:schemeClr val="tx1"/>
              </a:solidFill>
              <a:effectLst/>
              <a:latin typeface="+mn-lt"/>
              <a:ea typeface="+mn-ea"/>
              <a:cs typeface="+mn-cs"/>
            </a:endParaRPr>
          </a:p>
          <a:p>
            <a:pPr rtl="0" eaLnBrk="1" fontAlgn="auto" latinLnBrk="0" hangingPunct="1"/>
            <a:r>
              <a:rPr lang="en-US" sz="2100" b="0" i="0" u="none" strike="noStrike" kern="1200" dirty="0">
                <a:solidFill>
                  <a:schemeClr val="tx1"/>
                </a:solidFill>
                <a:effectLst/>
                <a:latin typeface="+mn-lt"/>
                <a:ea typeface="+mn-ea"/>
                <a:cs typeface="+mn-cs"/>
              </a:rPr>
              <a:t>Does not</a:t>
            </a:r>
            <a:r>
              <a:rPr lang="en-US" sz="2100" b="0" i="0" u="none" strike="noStrike" kern="1200" baseline="0" dirty="0">
                <a:solidFill>
                  <a:schemeClr val="tx1"/>
                </a:solidFill>
                <a:effectLst/>
                <a:latin typeface="+mn-lt"/>
                <a:ea typeface="+mn-ea"/>
                <a:cs typeface="+mn-cs"/>
              </a:rPr>
              <a:t> have @register directive</a:t>
            </a:r>
            <a:endParaRPr lang="en-US" sz="2100" b="0" i="0" u="none" strike="noStrike" kern="1200" dirty="0">
              <a:solidFill>
                <a:schemeClr val="tx1"/>
              </a:solidFill>
              <a:effectLst/>
              <a:latin typeface="+mn-lt"/>
              <a:ea typeface="+mn-ea"/>
              <a:cs typeface="+mn-cs"/>
            </a:endParaRPr>
          </a:p>
          <a:p>
            <a:pPr rtl="0" eaLnBrk="1" fontAlgn="t" latinLnBrk="0" hangingPunct="1"/>
            <a:r>
              <a:rPr lang="en-US" sz="2100" b="0" i="0" u="none" strike="noStrike" kern="1200" dirty="0">
                <a:solidFill>
                  <a:schemeClr val="tx1"/>
                </a:solidFill>
                <a:effectLst/>
                <a:latin typeface="+mn-lt"/>
                <a:ea typeface="+mn-ea"/>
                <a:cs typeface="+mn-cs"/>
              </a:rPr>
              <a:t> </a:t>
            </a:r>
            <a:r>
              <a:rPr lang="en-US" sz="2100" b="0" i="0" u="none" strike="noStrike" kern="1200" dirty="0" err="1">
                <a:solidFill>
                  <a:schemeClr val="tx1"/>
                </a:solidFill>
                <a:effectLst/>
                <a:latin typeface="+mn-lt"/>
                <a:ea typeface="+mn-ea"/>
                <a:cs typeface="+mn-cs"/>
              </a:rPr>
              <a:t>ASP.Net</a:t>
            </a:r>
            <a:r>
              <a:rPr lang="en-US" sz="2100" b="0" i="0" u="none" strike="noStrike" kern="1200" dirty="0">
                <a:solidFill>
                  <a:schemeClr val="tx1"/>
                </a:solidFill>
                <a:effectLst/>
                <a:latin typeface="+mn-lt"/>
                <a:ea typeface="+mn-ea"/>
                <a:cs typeface="+mn-cs"/>
              </a:rPr>
              <a:t> web forms have </a:t>
            </a:r>
            <a:r>
              <a:rPr lang="en-US" sz="2100" b="0" i="0" u="none" strike="noStrike" kern="1200" dirty="0" err="1">
                <a:solidFill>
                  <a:schemeClr val="tx1"/>
                </a:solidFill>
                <a:effectLst/>
                <a:latin typeface="+mn-lt"/>
                <a:ea typeface="+mn-ea"/>
                <a:cs typeface="+mn-cs"/>
              </a:rPr>
              <a:t>ADO.Net</a:t>
            </a:r>
            <a:r>
              <a:rPr lang="en-US" sz="2100" b="0" i="0" u="none" strike="noStrike" kern="1200" dirty="0">
                <a:solidFill>
                  <a:schemeClr val="tx1"/>
                </a:solidFill>
                <a:effectLst/>
                <a:latin typeface="+mn-lt"/>
                <a:ea typeface="+mn-ea"/>
                <a:cs typeface="+mn-cs"/>
              </a:rPr>
              <a:t> which supports  XML  integration and integration  of data  from  two  or more  data sources.</a:t>
            </a:r>
          </a:p>
          <a:p>
            <a:pPr rtl="0" eaLnBrk="1" fontAlgn="t" latinLnBrk="0" hangingPunct="1"/>
            <a:r>
              <a:rPr lang="en-US" sz="2100" b="0" i="0" u="none" strike="noStrike" kern="1200" dirty="0">
                <a:solidFill>
                  <a:schemeClr val="tx1"/>
                </a:solidFill>
                <a:effectLst/>
                <a:latin typeface="+mn-lt"/>
                <a:ea typeface="+mn-ea"/>
                <a:cs typeface="+mn-cs"/>
              </a:rPr>
              <a:t> While ASP has ADO which is a simple COM objects</a:t>
            </a:r>
            <a:r>
              <a:rPr lang="en-US" sz="2100" b="0" i="0" u="none" strike="noStrike" kern="1200" baseline="0" dirty="0">
                <a:solidFill>
                  <a:schemeClr val="tx1"/>
                </a:solidFill>
                <a:effectLst/>
                <a:latin typeface="+mn-lt"/>
                <a:ea typeface="+mn-ea"/>
                <a:cs typeface="+mn-cs"/>
              </a:rPr>
              <a:t> with limited  facilities.</a:t>
            </a:r>
            <a:endParaRPr lang="en-US" sz="2100" b="0" i="0" u="none" strike="noStrike" kern="1200" dirty="0">
              <a:solidFill>
                <a:schemeClr val="tx1"/>
              </a:solidFill>
              <a:effectLst/>
              <a:latin typeface="+mn-lt"/>
              <a:ea typeface="+mn-ea"/>
              <a:cs typeface="+mn-cs"/>
            </a:endParaRPr>
          </a:p>
          <a:p>
            <a:r>
              <a:rPr lang="en-US" sz="2400" dirty="0"/>
              <a:t>ASP.NET is built into this framework, we can create ASP.NET applications using any of the built-in languages. </a:t>
            </a:r>
          </a:p>
          <a:p>
            <a:pPr marL="0" indent="0">
              <a:buNone/>
            </a:pPr>
            <a:endParaRPr lang="en-US" sz="2400" dirty="0"/>
          </a:p>
          <a:p>
            <a:r>
              <a:rPr lang="en-US" sz="2400" dirty="0"/>
              <a:t>Unlike ASP, ASP.NET uses the Common Language Runtime (CLR) provided by the .NET Framework.</a:t>
            </a:r>
          </a:p>
          <a:p>
            <a:pPr marL="0" indent="0">
              <a:buNone/>
            </a:pPr>
            <a:endParaRPr lang="en-US" sz="2400" dirty="0"/>
          </a:p>
          <a:p>
            <a:r>
              <a:rPr lang="en-US" sz="2400" dirty="0"/>
              <a:t>This CLR manages execution of the code we write. </a:t>
            </a:r>
          </a:p>
          <a:p>
            <a:endParaRPr lang="en-US" sz="2400" dirty="0"/>
          </a:p>
          <a:p>
            <a:r>
              <a:rPr lang="en-US" sz="2400" dirty="0"/>
              <a:t>ASP.NET code is a compiled CLR code instead of interpreted code (ASP).</a:t>
            </a:r>
          </a:p>
          <a:p>
            <a:pPr marL="0" indent="0">
              <a:buNone/>
            </a:pPr>
            <a:endParaRPr lang="en-US" sz="2400" dirty="0"/>
          </a:p>
          <a:p>
            <a:r>
              <a:rPr lang="en-US" sz="2400" dirty="0"/>
              <a:t>CLR also allows objects written in different languages to interact with each other. </a:t>
            </a:r>
          </a:p>
          <a:p>
            <a:endParaRPr lang="en-US"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11</a:t>
            </a:fld>
            <a:endParaRPr lang="en-US"/>
          </a:p>
        </p:txBody>
      </p:sp>
    </p:spTree>
    <p:extLst>
      <p:ext uri="{BB962C8B-B14F-4D97-AF65-F5344CB8AC3E}">
        <p14:creationId xmlns:p14="http://schemas.microsoft.com/office/powerpoint/2010/main" val="207821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sz="2100" b="0" i="0" kern="1200" dirty="0">
                <a:solidFill>
                  <a:schemeClr val="tx1"/>
                </a:solidFill>
                <a:effectLst/>
                <a:latin typeface="+mn-lt"/>
                <a:ea typeface="+mn-ea"/>
                <a:cs typeface="+mn-cs"/>
              </a:rPr>
              <a:t>The behavior of an ASP.NET application is affected by different settings in the configuration files. Visual Studio generates a default </a:t>
            </a:r>
            <a:r>
              <a:rPr lang="en-US" sz="2100" b="0" i="0" kern="1200" dirty="0" err="1">
                <a:solidFill>
                  <a:schemeClr val="tx1"/>
                </a:solidFill>
                <a:effectLst/>
                <a:latin typeface="+mn-lt"/>
                <a:ea typeface="+mn-ea"/>
                <a:cs typeface="+mn-cs"/>
              </a:rPr>
              <a:t>web.config</a:t>
            </a:r>
            <a:r>
              <a:rPr lang="en-US" sz="2100" b="0" i="0" kern="1200" dirty="0">
                <a:solidFill>
                  <a:schemeClr val="tx1"/>
                </a:solidFill>
                <a:effectLst/>
                <a:latin typeface="+mn-lt"/>
                <a:ea typeface="+mn-ea"/>
                <a:cs typeface="+mn-cs"/>
              </a:rPr>
              <a:t> file for each project. An application can execute without a </a:t>
            </a:r>
            <a:r>
              <a:rPr lang="en-US" sz="2100" b="0" i="0" kern="1200" dirty="0" err="1">
                <a:solidFill>
                  <a:schemeClr val="tx1"/>
                </a:solidFill>
                <a:effectLst/>
                <a:latin typeface="+mn-lt"/>
                <a:ea typeface="+mn-ea"/>
                <a:cs typeface="+mn-cs"/>
              </a:rPr>
              <a:t>web.config</a:t>
            </a:r>
            <a:r>
              <a:rPr lang="en-US" sz="2100" b="0" i="0" kern="1200" dirty="0">
                <a:solidFill>
                  <a:schemeClr val="tx1"/>
                </a:solidFill>
                <a:effectLst/>
                <a:latin typeface="+mn-lt"/>
                <a:ea typeface="+mn-ea"/>
                <a:cs typeface="+mn-cs"/>
              </a:rPr>
              <a:t> file, however, you cannot debug an application without a </a:t>
            </a:r>
            <a:r>
              <a:rPr lang="en-US" sz="2100" b="0" i="0" kern="1200" dirty="0" err="1">
                <a:solidFill>
                  <a:schemeClr val="tx1"/>
                </a:solidFill>
                <a:effectLst/>
                <a:latin typeface="+mn-lt"/>
                <a:ea typeface="+mn-ea"/>
                <a:cs typeface="+mn-cs"/>
              </a:rPr>
              <a:t>web.config</a:t>
            </a:r>
            <a:r>
              <a:rPr lang="en-US" sz="2100" b="0" i="0" kern="1200" dirty="0">
                <a:solidFill>
                  <a:schemeClr val="tx1"/>
                </a:solidFill>
                <a:effectLst/>
                <a:latin typeface="+mn-lt"/>
                <a:ea typeface="+mn-ea"/>
                <a:cs typeface="+mn-cs"/>
              </a:rPr>
              <a:t> file.</a:t>
            </a:r>
            <a:endParaRPr lang="en-US" altLang="en-US" sz="2400" dirty="0"/>
          </a:p>
          <a:p>
            <a:pPr>
              <a:buNone/>
            </a:pPr>
            <a:r>
              <a:rPr lang="en-US" altLang="en-US" sz="2400" dirty="0"/>
              <a:t>Web configuration file features</a:t>
            </a:r>
          </a:p>
          <a:p>
            <a:pPr>
              <a:buBlip>
                <a:blip r:embed="rId3"/>
              </a:buBlip>
            </a:pPr>
            <a:r>
              <a:rPr lang="en-US" altLang="en-US" sz="2400" dirty="0"/>
              <a:t>Web application settings are contained in a hierarchy of XML based configuration files.</a:t>
            </a:r>
          </a:p>
          <a:p>
            <a:pPr>
              <a:buBlip>
                <a:blip r:embed="rId3"/>
              </a:buBlip>
            </a:pPr>
            <a:r>
              <a:rPr lang="en-US" altLang="en-US" sz="2400" dirty="0"/>
              <a:t>These configuration files contain settings for Microsoft .NET Framework applications, including ASP.NET Web applications.</a:t>
            </a:r>
          </a:p>
          <a:p>
            <a:pPr>
              <a:buBlip>
                <a:blip r:embed="rId3"/>
              </a:buBlip>
            </a:pPr>
            <a:r>
              <a:rPr lang="en-US" altLang="en-US" sz="2400" dirty="0"/>
              <a:t>ASP.NET allows you to easily edit the configuration data before, or after applications are deployed on the server.</a:t>
            </a:r>
          </a:p>
          <a:p>
            <a:pPr>
              <a:buBlip>
                <a:blip r:embed="rId3"/>
              </a:buBlip>
            </a:pPr>
            <a:r>
              <a:rPr lang="en-US" altLang="en-US" sz="2400" dirty="0"/>
              <a:t>The files in the configuration hierarchy allow you to make configuration settings at different levels.</a:t>
            </a:r>
          </a:p>
          <a:p>
            <a:r>
              <a:rPr lang="en-US" sz="2100" b="0" i="0" kern="1200" dirty="0">
                <a:solidFill>
                  <a:schemeClr val="tx1"/>
                </a:solidFill>
                <a:effectLst/>
                <a:latin typeface="+mn-lt"/>
                <a:ea typeface="+mn-ea"/>
                <a:cs typeface="+mn-cs"/>
              </a:rPr>
              <a:t>The </a:t>
            </a:r>
            <a:r>
              <a:rPr lang="en-US" sz="2100" b="0" i="0" kern="1200" dirty="0" err="1">
                <a:solidFill>
                  <a:schemeClr val="tx1"/>
                </a:solidFill>
                <a:effectLst/>
                <a:latin typeface="+mn-lt"/>
                <a:ea typeface="+mn-ea"/>
                <a:cs typeface="+mn-cs"/>
              </a:rPr>
              <a:t>web.config</a:t>
            </a:r>
            <a:r>
              <a:rPr lang="en-US" sz="2100" b="0" i="0" kern="1200" dirty="0">
                <a:solidFill>
                  <a:schemeClr val="tx1"/>
                </a:solidFill>
                <a:effectLst/>
                <a:latin typeface="+mn-lt"/>
                <a:ea typeface="+mn-ea"/>
                <a:cs typeface="+mn-cs"/>
              </a:rPr>
              <a:t> file has the configuration element as the root node. Information inside this element is grouped into two main areas: the configuration section-handler declaration area, and the configuration section settings area.</a:t>
            </a:r>
          </a:p>
          <a:p>
            <a:r>
              <a:rPr lang="en-US" sz="2100" b="0" i="0" kern="1200" dirty="0">
                <a:solidFill>
                  <a:schemeClr val="tx1"/>
                </a:solidFill>
                <a:effectLst/>
                <a:latin typeface="+mn-lt"/>
                <a:ea typeface="+mn-ea"/>
                <a:cs typeface="+mn-cs"/>
              </a:rPr>
              <a:t>The</a:t>
            </a:r>
            <a:r>
              <a:rPr lang="en-US" sz="2100" b="0" i="0" kern="1200" baseline="0" dirty="0">
                <a:solidFill>
                  <a:schemeClr val="tx1"/>
                </a:solidFill>
                <a:effectLst/>
                <a:latin typeface="+mn-lt"/>
                <a:ea typeface="+mn-ea"/>
                <a:cs typeface="+mn-cs"/>
              </a:rPr>
              <a:t> </a:t>
            </a:r>
            <a:r>
              <a:rPr lang="en-US" sz="2100" b="0" i="0" kern="1200" baseline="0" dirty="0" err="1">
                <a:solidFill>
                  <a:schemeClr val="tx1"/>
                </a:solidFill>
                <a:effectLst/>
                <a:latin typeface="+mn-lt"/>
                <a:ea typeface="+mn-ea"/>
                <a:cs typeface="+mn-cs"/>
              </a:rPr>
              <a:t>web.Config</a:t>
            </a:r>
            <a:r>
              <a:rPr lang="en-US" sz="2100" b="0" i="0" kern="1200" baseline="0" dirty="0">
                <a:solidFill>
                  <a:schemeClr val="tx1"/>
                </a:solidFill>
                <a:effectLst/>
                <a:latin typeface="+mn-lt"/>
                <a:ea typeface="+mn-ea"/>
                <a:cs typeface="+mn-cs"/>
              </a:rPr>
              <a:t> file of the demo shows the details discussed .</a:t>
            </a:r>
          </a:p>
          <a:p>
            <a:r>
              <a:rPr lang="en-US" sz="2100" b="0" i="0" kern="1200" dirty="0">
                <a:solidFill>
                  <a:schemeClr val="tx1"/>
                </a:solidFill>
                <a:effectLst/>
                <a:latin typeface="+mn-lt"/>
                <a:ea typeface="+mn-ea"/>
                <a:cs typeface="+mn-cs"/>
              </a:rPr>
              <a:t>Configuration Section Handler declarations</a:t>
            </a:r>
          </a:p>
          <a:p>
            <a:r>
              <a:rPr lang="en-US" sz="2100" b="0" i="0" kern="1200" dirty="0">
                <a:solidFill>
                  <a:schemeClr val="tx1"/>
                </a:solidFill>
                <a:effectLst/>
                <a:latin typeface="+mn-lt"/>
                <a:ea typeface="+mn-ea"/>
                <a:cs typeface="+mn-cs"/>
              </a:rPr>
              <a:t>The configuration section handlers are contained within the &lt;</a:t>
            </a:r>
            <a:r>
              <a:rPr lang="en-US" sz="2100" b="0" i="0" kern="1200" dirty="0" err="1">
                <a:solidFill>
                  <a:schemeClr val="tx1"/>
                </a:solidFill>
                <a:effectLst/>
                <a:latin typeface="+mn-lt"/>
                <a:ea typeface="+mn-ea"/>
                <a:cs typeface="+mn-cs"/>
              </a:rPr>
              <a:t>configSections</a:t>
            </a:r>
            <a:r>
              <a:rPr lang="en-US" sz="2100" b="0" i="0" kern="1200" dirty="0">
                <a:solidFill>
                  <a:schemeClr val="tx1"/>
                </a:solidFill>
                <a:effectLst/>
                <a:latin typeface="+mn-lt"/>
                <a:ea typeface="+mn-ea"/>
                <a:cs typeface="+mn-cs"/>
              </a:rPr>
              <a:t>&gt; tags. Each configuration handler specifies name of a configuration section, contained within the file, which provides some configuration data</a:t>
            </a:r>
          </a:p>
          <a:p>
            <a:r>
              <a:rPr lang="en-US" sz="2100" b="0" i="0" kern="1200" dirty="0" err="1">
                <a:solidFill>
                  <a:schemeClr val="tx1"/>
                </a:solidFill>
                <a:effectLst/>
                <a:latin typeface="+mn-lt"/>
                <a:ea typeface="+mn-ea"/>
                <a:cs typeface="+mn-cs"/>
              </a:rPr>
              <a:t>System.Web</a:t>
            </a:r>
            <a:r>
              <a:rPr lang="en-US" sz="2100" b="0" i="0" kern="1200" dirty="0">
                <a:solidFill>
                  <a:schemeClr val="tx1"/>
                </a:solidFill>
                <a:effectLst/>
                <a:latin typeface="+mn-lt"/>
                <a:ea typeface="+mn-ea"/>
                <a:cs typeface="+mn-cs"/>
              </a:rPr>
              <a:t> Element</a:t>
            </a:r>
          </a:p>
          <a:p>
            <a:r>
              <a:rPr lang="en-US" sz="2100" b="0" i="0" kern="1200" dirty="0">
                <a:solidFill>
                  <a:schemeClr val="tx1"/>
                </a:solidFill>
                <a:effectLst/>
                <a:latin typeface="+mn-lt"/>
                <a:ea typeface="+mn-ea"/>
                <a:cs typeface="+mn-cs"/>
              </a:rPr>
              <a:t>The </a:t>
            </a:r>
            <a:r>
              <a:rPr lang="en-US" sz="2100" b="0" i="0" kern="1200" dirty="0" err="1">
                <a:solidFill>
                  <a:schemeClr val="tx1"/>
                </a:solidFill>
                <a:effectLst/>
                <a:latin typeface="+mn-lt"/>
                <a:ea typeface="+mn-ea"/>
                <a:cs typeface="+mn-cs"/>
              </a:rPr>
              <a:t>system.web</a:t>
            </a:r>
            <a:r>
              <a:rPr lang="en-US" sz="2100" b="0" i="0" kern="1200" dirty="0">
                <a:solidFill>
                  <a:schemeClr val="tx1"/>
                </a:solidFill>
                <a:effectLst/>
                <a:latin typeface="+mn-lt"/>
                <a:ea typeface="+mn-ea"/>
                <a:cs typeface="+mn-cs"/>
              </a:rPr>
              <a:t> element specifies the root element for the ASP.NET configuration section and contains configuration elements that configure ASP.NET Web applications and control how the applications behave.</a:t>
            </a:r>
          </a:p>
          <a:p>
            <a:r>
              <a:rPr lang="en-US" sz="2100" b="0" i="0" kern="1200" dirty="0">
                <a:solidFill>
                  <a:schemeClr val="tx1"/>
                </a:solidFill>
                <a:effectLst/>
                <a:latin typeface="+mn-lt"/>
                <a:ea typeface="+mn-ea"/>
                <a:cs typeface="+mn-cs"/>
              </a:rPr>
              <a:t>It holds most of the configuration elements needed to be adjusted in common applications. </a:t>
            </a:r>
          </a:p>
          <a:p>
            <a:endParaRPr lang="en-US"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12</a:t>
            </a:fld>
            <a:endParaRPr lang="en-US"/>
          </a:p>
        </p:txBody>
      </p:sp>
    </p:spTree>
    <p:extLst>
      <p:ext uri="{BB962C8B-B14F-4D97-AF65-F5344CB8AC3E}">
        <p14:creationId xmlns:p14="http://schemas.microsoft.com/office/powerpoint/2010/main" val="2501680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100" b="0" i="0" kern="1200" dirty="0">
                <a:solidFill>
                  <a:schemeClr val="tx1"/>
                </a:solidFill>
                <a:effectLst/>
                <a:latin typeface="+mn-lt"/>
                <a:ea typeface="+mn-ea"/>
                <a:cs typeface="+mn-cs"/>
              </a:rPr>
              <a:t>Server Controls</a:t>
            </a:r>
          </a:p>
          <a:p>
            <a:r>
              <a:rPr lang="en-US" sz="2100" b="0" i="0" kern="1200" dirty="0">
                <a:solidFill>
                  <a:schemeClr val="tx1"/>
                </a:solidFill>
                <a:effectLst/>
                <a:latin typeface="+mn-lt"/>
                <a:ea typeface="+mn-ea"/>
                <a:cs typeface="+mn-cs"/>
              </a:rPr>
              <a:t>Web Forms provides rich set of server controls. These controls are objects that run when the page is requested and render markup to the browser. Some Web server controls are similar to familiar HTML elements, such as buttons and text boxes. It also provides controls that we can use to connect to data sources and display data.</a:t>
            </a:r>
          </a:p>
          <a:p>
            <a:r>
              <a:rPr lang="en-US" sz="2100" b="0" i="0" kern="1200" dirty="0">
                <a:solidFill>
                  <a:schemeClr val="tx1"/>
                </a:solidFill>
                <a:effectLst/>
                <a:latin typeface="+mn-lt"/>
                <a:ea typeface="+mn-ea"/>
                <a:cs typeface="+mn-cs"/>
              </a:rPr>
              <a:t>Master Pages</a:t>
            </a:r>
          </a:p>
          <a:p>
            <a:r>
              <a:rPr lang="en-US" sz="2100" b="0" i="0" kern="1200" dirty="0">
                <a:solidFill>
                  <a:schemeClr val="tx1"/>
                </a:solidFill>
                <a:effectLst/>
                <a:latin typeface="+mn-lt"/>
                <a:ea typeface="+mn-ea"/>
                <a:cs typeface="+mn-cs"/>
              </a:rPr>
              <a:t>It </a:t>
            </a:r>
            <a:r>
              <a:rPr lang="en-US" sz="2100" b="0" i="0" kern="1200" dirty="0" err="1">
                <a:solidFill>
                  <a:schemeClr val="tx1"/>
                </a:solidFill>
                <a:effectLst/>
                <a:latin typeface="+mn-lt"/>
                <a:ea typeface="+mn-ea"/>
                <a:cs typeface="+mn-cs"/>
              </a:rPr>
              <a:t>allowsus</a:t>
            </a:r>
            <a:r>
              <a:rPr lang="en-US" sz="2100" b="0" i="0" kern="1200" dirty="0">
                <a:solidFill>
                  <a:schemeClr val="tx1"/>
                </a:solidFill>
                <a:effectLst/>
                <a:latin typeface="+mn-lt"/>
                <a:ea typeface="+mn-ea"/>
                <a:cs typeface="+mn-cs"/>
              </a:rPr>
              <a:t> to create a consistent layout for the pages in our application. This page defines the look and feel and standard behavior that we want for all of the pages in our application. When users request the content pages, they merge with the master page to produce output that combines the layout of the master page with the content from the content page.</a:t>
            </a:r>
          </a:p>
          <a:p>
            <a:r>
              <a:rPr lang="en-US" sz="2100" b="0" i="0" kern="1200" dirty="0">
                <a:solidFill>
                  <a:schemeClr val="tx1"/>
                </a:solidFill>
                <a:effectLst/>
                <a:latin typeface="+mn-lt"/>
                <a:ea typeface="+mn-ea"/>
                <a:cs typeface="+mn-cs"/>
              </a:rPr>
              <a:t/>
            </a:r>
            <a:br>
              <a:rPr lang="en-US" sz="2100" b="0" i="0" kern="1200" dirty="0">
                <a:solidFill>
                  <a:schemeClr val="tx1"/>
                </a:solidFill>
                <a:effectLst/>
                <a:latin typeface="+mn-lt"/>
                <a:ea typeface="+mn-ea"/>
                <a:cs typeface="+mn-cs"/>
              </a:rPr>
            </a:br>
            <a:r>
              <a:rPr lang="en-US" sz="2100" b="0" i="0" kern="1200" dirty="0">
                <a:solidFill>
                  <a:schemeClr val="tx1"/>
                </a:solidFill>
                <a:effectLst/>
                <a:latin typeface="+mn-lt"/>
                <a:ea typeface="+mn-ea"/>
                <a:cs typeface="+mn-cs"/>
              </a:rPr>
              <a:t>Working with Data</a:t>
            </a:r>
          </a:p>
          <a:p>
            <a:r>
              <a:rPr lang="en-US" sz="2100" b="0" i="0" kern="1200" dirty="0">
                <a:solidFill>
                  <a:schemeClr val="tx1"/>
                </a:solidFill>
                <a:effectLst/>
                <a:latin typeface="+mn-lt"/>
                <a:ea typeface="+mn-ea"/>
                <a:cs typeface="+mn-cs"/>
              </a:rPr>
              <a:t>In an ASP.NET Web Forms application, we use data-bound controls to automate the presentation or input of data in web page UI elements such as tables and text boxes and drop-down lists.</a:t>
            </a:r>
          </a:p>
          <a:p>
            <a:r>
              <a:rPr lang="en-US" sz="2100" b="0" i="0" kern="1200" dirty="0">
                <a:solidFill>
                  <a:schemeClr val="tx1"/>
                </a:solidFill>
                <a:effectLst/>
                <a:latin typeface="+mn-lt"/>
                <a:ea typeface="+mn-ea"/>
                <a:cs typeface="+mn-cs"/>
              </a:rPr>
              <a:t>Membership</a:t>
            </a:r>
          </a:p>
          <a:p>
            <a:r>
              <a:rPr lang="en-US" sz="2100" b="0" i="0" kern="1200" dirty="0">
                <a:solidFill>
                  <a:schemeClr val="tx1"/>
                </a:solidFill>
                <a:effectLst/>
                <a:latin typeface="+mn-lt"/>
                <a:ea typeface="+mn-ea"/>
                <a:cs typeface="+mn-cs"/>
              </a:rPr>
              <a:t>Project's Account folder contains the files that implement the various parts of membership: registering, logging in, changing a password, and authorizing access. Additionally, ASP.NET Web Forms supports OAuth and </a:t>
            </a:r>
            <a:r>
              <a:rPr lang="en-US" sz="2100" b="0" i="0" kern="1200" dirty="0" err="1">
                <a:solidFill>
                  <a:schemeClr val="tx1"/>
                </a:solidFill>
                <a:effectLst/>
                <a:latin typeface="+mn-lt"/>
                <a:ea typeface="+mn-ea"/>
                <a:cs typeface="+mn-cs"/>
              </a:rPr>
              <a:t>OpenID</a:t>
            </a:r>
            <a:r>
              <a:rPr lang="en-US" sz="2100" b="0" i="0" kern="1200" dirty="0">
                <a:solidFill>
                  <a:schemeClr val="tx1"/>
                </a:solidFill>
                <a:effectLst/>
                <a:latin typeface="+mn-lt"/>
                <a:ea typeface="+mn-ea"/>
                <a:cs typeface="+mn-cs"/>
              </a:rPr>
              <a:t>. These authentication enhancements allow users to log into your site using existing credentials, from such accounts as Facebook, Twitter and Google.</a:t>
            </a:r>
          </a:p>
          <a:p>
            <a:r>
              <a:rPr lang="en-US" sz="2100" b="0" i="0" kern="1200" dirty="0">
                <a:solidFill>
                  <a:schemeClr val="tx1"/>
                </a:solidFill>
                <a:effectLst/>
                <a:latin typeface="+mn-lt"/>
                <a:ea typeface="+mn-ea"/>
                <a:cs typeface="+mn-cs"/>
              </a:rPr>
              <a:t>Client Script and Client Frameworks</a:t>
            </a:r>
          </a:p>
          <a:p>
            <a:r>
              <a:rPr lang="en-US" sz="2100" b="0" i="0" kern="1200" dirty="0">
                <a:solidFill>
                  <a:schemeClr val="tx1"/>
                </a:solidFill>
                <a:effectLst/>
                <a:latin typeface="+mn-lt"/>
                <a:ea typeface="+mn-ea"/>
                <a:cs typeface="+mn-cs"/>
              </a:rPr>
              <a:t>We can enhance the server-based features of ASP.NET by including client-script functionality in ASP.NET Web Form pages. We can use client script to provide a richer, more responsive user interface to the users. We can also use client script to make asynchronous calls to the Web server while a page is running in the browser.</a:t>
            </a:r>
          </a:p>
          <a:p>
            <a:r>
              <a:rPr lang="en-US" sz="2100" b="0" i="0" kern="1200" dirty="0">
                <a:solidFill>
                  <a:schemeClr val="tx1"/>
                </a:solidFill>
                <a:effectLst/>
                <a:latin typeface="+mn-lt"/>
                <a:ea typeface="+mn-ea"/>
                <a:cs typeface="+mn-cs"/>
              </a:rPr>
              <a:t>Routing</a:t>
            </a:r>
          </a:p>
          <a:p>
            <a:r>
              <a:rPr lang="en-US" sz="2100" b="0" i="0" kern="1200" dirty="0">
                <a:solidFill>
                  <a:schemeClr val="tx1"/>
                </a:solidFill>
                <a:effectLst/>
                <a:latin typeface="+mn-lt"/>
                <a:ea typeface="+mn-ea"/>
                <a:cs typeface="+mn-cs"/>
              </a:rPr>
              <a:t>We can configure URL routing of our application. A request URL is simply the URL a user enters into their browser to find a page on our web site. We use routing to define URLs that are semantically meaningful to users and that can help with search-engine optimization (SEO).</a:t>
            </a:r>
          </a:p>
          <a:p>
            <a:r>
              <a:rPr lang="en-US" sz="2100" b="0" i="0" kern="1200" dirty="0">
                <a:solidFill>
                  <a:schemeClr val="tx1"/>
                </a:solidFill>
                <a:effectLst/>
                <a:latin typeface="+mn-lt"/>
                <a:ea typeface="+mn-ea"/>
                <a:cs typeface="+mn-cs"/>
              </a:rPr>
              <a:t>State Management</a:t>
            </a:r>
          </a:p>
          <a:p>
            <a:r>
              <a:rPr lang="en-US" sz="2100" b="0" i="0" kern="1200" dirty="0">
                <a:solidFill>
                  <a:schemeClr val="tx1"/>
                </a:solidFill>
                <a:effectLst/>
                <a:latin typeface="+mn-lt"/>
                <a:ea typeface="+mn-ea"/>
                <a:cs typeface="+mn-cs"/>
              </a:rPr>
              <a:t>ASP.NET Web Forms includes several options that help you preserve data on both a per-page basis and an application-wide basis.</a:t>
            </a:r>
          </a:p>
          <a:p>
            <a:r>
              <a:rPr lang="en-US" sz="2100" b="0" i="0" kern="1200" dirty="0">
                <a:solidFill>
                  <a:schemeClr val="tx1"/>
                </a:solidFill>
                <a:effectLst/>
                <a:latin typeface="+mn-lt"/>
                <a:ea typeface="+mn-ea"/>
                <a:cs typeface="+mn-cs"/>
              </a:rPr>
              <a:t>Security</a:t>
            </a:r>
          </a:p>
          <a:p>
            <a:r>
              <a:rPr lang="en-US" sz="2100" b="0" i="0" kern="1200" dirty="0">
                <a:solidFill>
                  <a:schemeClr val="tx1"/>
                </a:solidFill>
                <a:effectLst/>
                <a:latin typeface="+mn-lt"/>
                <a:ea typeface="+mn-ea"/>
                <a:cs typeface="+mn-cs"/>
              </a:rPr>
              <a:t>Developing a secure application is most important aspect of software development process. ASP.NET Web Forms allow us to add extensibility points and configuration options that enable us to customize various security behaviors in the application.</a:t>
            </a:r>
          </a:p>
          <a:p>
            <a:r>
              <a:rPr lang="en-US" sz="2100" b="0" i="0" kern="1200" dirty="0">
                <a:solidFill>
                  <a:schemeClr val="tx1"/>
                </a:solidFill>
                <a:effectLst/>
                <a:latin typeface="+mn-lt"/>
                <a:ea typeface="+mn-ea"/>
                <a:cs typeface="+mn-cs"/>
              </a:rPr>
              <a:t>Performance</a:t>
            </a:r>
          </a:p>
          <a:p>
            <a:r>
              <a:rPr lang="en-US" sz="2100" b="0" i="0" kern="1200" dirty="0">
                <a:solidFill>
                  <a:schemeClr val="tx1"/>
                </a:solidFill>
                <a:effectLst/>
                <a:latin typeface="+mn-lt"/>
                <a:ea typeface="+mn-ea"/>
                <a:cs typeface="+mn-cs"/>
              </a:rPr>
              <a:t>Web Forms provides good performance and allows us to modify performance related to page and server control processing, state management, data access, application configuration and loading, and efficient coding practices.</a:t>
            </a:r>
          </a:p>
          <a:p>
            <a:r>
              <a:rPr lang="en-US" sz="2100" b="0" i="0" kern="1200" dirty="0">
                <a:solidFill>
                  <a:schemeClr val="tx1"/>
                </a:solidFill>
                <a:effectLst/>
                <a:latin typeface="+mn-lt"/>
                <a:ea typeface="+mn-ea"/>
                <a:cs typeface="+mn-cs"/>
              </a:rPr>
              <a:t>Debugging and Error Handling</a:t>
            </a:r>
          </a:p>
          <a:p>
            <a:r>
              <a:rPr lang="en-US" sz="2100" b="0" i="0" kern="1200" dirty="0">
                <a:solidFill>
                  <a:schemeClr val="tx1"/>
                </a:solidFill>
                <a:effectLst/>
                <a:latin typeface="+mn-lt"/>
                <a:ea typeface="+mn-ea"/>
                <a:cs typeface="+mn-cs"/>
              </a:rPr>
              <a:t>We can diagnose problems that occur in our Web Forms application. Debugging and error handling are well supported within ASP.NET Web Forms so that our applications compile and run effectively.</a:t>
            </a:r>
          </a:p>
          <a:p>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13</a:t>
            </a:fld>
            <a:endParaRPr lang="en-US"/>
          </a:p>
        </p:txBody>
      </p:sp>
    </p:spTree>
    <p:extLst>
      <p:ext uri="{BB962C8B-B14F-4D97-AF65-F5344CB8AC3E}">
        <p14:creationId xmlns:p14="http://schemas.microsoft.com/office/powerpoint/2010/main" val="312131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ltLang="en-US" dirty="0">
                <a:solidFill>
                  <a:schemeClr val="accent1">
                    <a:lumMod val="75000"/>
                  </a:schemeClr>
                </a:solidFill>
                <a:cs typeface="Times New Roman" panose="02020603050405020304" pitchFamily="18" charset="0"/>
              </a:rPr>
              <a:t>Validation controls are derived from </a:t>
            </a:r>
            <a:r>
              <a:rPr lang="en-IN" altLang="en-US" dirty="0" err="1">
                <a:solidFill>
                  <a:schemeClr val="accent1">
                    <a:lumMod val="75000"/>
                  </a:schemeClr>
                </a:solidFill>
                <a:cs typeface="Times New Roman" panose="02020603050405020304" pitchFamily="18" charset="0"/>
              </a:rPr>
              <a:t>System.Web.UI.WebControls.BaseValidator</a:t>
            </a:r>
            <a:r>
              <a:rPr lang="en-IN" altLang="en-US" dirty="0">
                <a:solidFill>
                  <a:schemeClr val="accent1">
                    <a:lumMod val="75000"/>
                  </a:schemeClr>
                </a:solidFill>
                <a:cs typeface="Times New Roman" panose="02020603050405020304" pitchFamily="18" charset="0"/>
              </a:rPr>
              <a:t>, which is derived from the Label control.</a:t>
            </a:r>
          </a:p>
          <a:p>
            <a:r>
              <a:rPr lang="en-IN" altLang="en-US" dirty="0">
                <a:solidFill>
                  <a:schemeClr val="accent1">
                    <a:lumMod val="75000"/>
                  </a:schemeClr>
                </a:solidFill>
                <a:cs typeface="Times New Roman" panose="02020603050405020304" pitchFamily="18" charset="0"/>
              </a:rPr>
              <a:t>Validation controls contain text which is displayed only if validation fails.</a:t>
            </a:r>
          </a:p>
          <a:p>
            <a:r>
              <a:rPr lang="en-IN" altLang="en-US" dirty="0">
                <a:solidFill>
                  <a:schemeClr val="accent1">
                    <a:lumMod val="75000"/>
                  </a:schemeClr>
                </a:solidFill>
                <a:cs typeface="Times New Roman" panose="02020603050405020304" pitchFamily="18" charset="0"/>
              </a:rPr>
              <a:t>Text property is displayed at control location.</a:t>
            </a:r>
          </a:p>
          <a:p>
            <a:r>
              <a:rPr lang="en-IN" altLang="en-US" dirty="0" err="1">
                <a:solidFill>
                  <a:schemeClr val="accent1">
                    <a:lumMod val="75000"/>
                  </a:schemeClr>
                </a:solidFill>
                <a:cs typeface="Times New Roman" panose="02020603050405020304" pitchFamily="18" charset="0"/>
              </a:rPr>
              <a:t>ErrorMessage</a:t>
            </a:r>
            <a:r>
              <a:rPr lang="en-IN" altLang="en-US" dirty="0">
                <a:solidFill>
                  <a:schemeClr val="accent1">
                    <a:lumMod val="75000"/>
                  </a:schemeClr>
                </a:solidFill>
                <a:cs typeface="Times New Roman" panose="02020603050405020304" pitchFamily="18" charset="0"/>
              </a:rPr>
              <a:t> is displayed in summary.</a:t>
            </a:r>
          </a:p>
          <a:p>
            <a:endParaRPr lang="en-US"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14</a:t>
            </a:fld>
            <a:endParaRPr lang="en-US"/>
          </a:p>
        </p:txBody>
      </p:sp>
    </p:spTree>
    <p:extLst>
      <p:ext uri="{BB962C8B-B14F-4D97-AF65-F5344CB8AC3E}">
        <p14:creationId xmlns:p14="http://schemas.microsoft.com/office/powerpoint/2010/main" val="349516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ASP.NET validation controls validate the user input data to ensure that useless, unauthenticated, or contradictory data don't get stored. ASP.NET provides the following validation controls: RequiredFieldValidator ,RangeValidator ,Com</a:t>
            </a:r>
          </a:p>
          <a:p>
            <a:r>
              <a:rPr lang="en-US" dirty="0"/>
              <a:t>pareValidator, RegularExpressionValidator</a:t>
            </a:r>
          </a:p>
          <a:p>
            <a:r>
              <a:rPr lang="en-US" dirty="0"/>
              <a:t>The RequiredFieldValidator control ensures that the required field is not empty. It is generally tied to a text box to force input into the text box. The syntax of the control is as given: </a:t>
            </a:r>
          </a:p>
          <a:p>
            <a:r>
              <a:rPr lang="en-US" dirty="0"/>
              <a:t>The syntax of the control is as given: </a:t>
            </a:r>
          </a:p>
          <a:p>
            <a:r>
              <a:rPr lang="en-US" dirty="0"/>
              <a:t>&lt;asp:RequiredFieldValidator ID="rfvcandidate"</a:t>
            </a:r>
          </a:p>
          <a:p>
            <a:r>
              <a:rPr lang="en-US" dirty="0"/>
              <a:t>runat="server" ControlToValidate ="ddlcandidate"</a:t>
            </a:r>
          </a:p>
          <a:p>
            <a:r>
              <a:rPr lang="en-US" dirty="0"/>
              <a:t>ErrorMessage="Please choose a candidate"</a:t>
            </a:r>
          </a:p>
          <a:p>
            <a:r>
              <a:rPr lang="en-US" dirty="0"/>
              <a:t>InitialValue="Please choose a candidate"&gt;</a:t>
            </a:r>
          </a:p>
          <a:p>
            <a:r>
              <a:rPr lang="en-US" dirty="0"/>
              <a:t>&lt;/asp:RequiredFieldValidator&gt;</a:t>
            </a:r>
          </a:p>
          <a:p>
            <a:r>
              <a:rPr lang="en-US" dirty="0"/>
              <a:t>Set the ControlToValidate property of RequiredFieldValidator should be set</a:t>
            </a:r>
          </a:p>
          <a:p>
            <a:endParaRPr lang="en-US" dirty="0"/>
          </a:p>
          <a:p>
            <a:r>
              <a:rPr lang="en-US" dirty="0"/>
              <a:t>The RangeValidator control verifies that the input value falls within a predetermined range</a:t>
            </a:r>
          </a:p>
          <a:p>
            <a:r>
              <a:rPr lang="en-US" dirty="0"/>
              <a:t>The below properties should be set</a:t>
            </a:r>
          </a:p>
          <a:p>
            <a:r>
              <a:rPr lang="en-US" dirty="0"/>
              <a:t>Type It defines the type of the data. The available values are: Currency, Date, Double, Integer, and String. </a:t>
            </a:r>
            <a:r>
              <a:rPr lang="en-US" dirty="0" err="1"/>
              <a:t>MinimumValue</a:t>
            </a:r>
            <a:r>
              <a:rPr lang="en-US" dirty="0"/>
              <a:t> It specifies the minimum value of the range. MaximumValue It specifies the maximum value of the range.</a:t>
            </a:r>
          </a:p>
          <a:p>
            <a:endParaRPr lang="en-US" dirty="0"/>
          </a:p>
          <a:p>
            <a:r>
              <a:rPr lang="en-US" dirty="0"/>
              <a:t>The CompareValidator control compares a value in one control with a fixed value or a value in another control. It has the following specific type  specifies the data type. </a:t>
            </a:r>
            <a:r>
              <a:rPr lang="en-US" dirty="0" err="1"/>
              <a:t>ControlToCompare</a:t>
            </a:r>
            <a:r>
              <a:rPr lang="en-US" dirty="0"/>
              <a:t>  specifies the value of the input control to compare with. </a:t>
            </a:r>
            <a:r>
              <a:rPr lang="en-US" dirty="0" err="1"/>
              <a:t>ValueToCompare</a:t>
            </a:r>
            <a:r>
              <a:rPr lang="en-US" dirty="0"/>
              <a:t> It specifies the constant value to compare with. Operator It specifies the comparison operator, the available values are: Equal, </a:t>
            </a:r>
            <a:r>
              <a:rPr lang="en-US" dirty="0" err="1"/>
              <a:t>NotEqual</a:t>
            </a:r>
            <a:r>
              <a:rPr lang="en-US" dirty="0"/>
              <a:t>, </a:t>
            </a:r>
            <a:r>
              <a:rPr lang="en-US" dirty="0" err="1"/>
              <a:t>GreaterThan</a:t>
            </a:r>
            <a:r>
              <a:rPr lang="en-US" dirty="0"/>
              <a:t>, </a:t>
            </a:r>
            <a:r>
              <a:rPr lang="en-US" dirty="0" err="1"/>
              <a:t>GreaterThanEqual</a:t>
            </a:r>
            <a:r>
              <a:rPr lang="en-US" dirty="0"/>
              <a:t>, </a:t>
            </a:r>
            <a:r>
              <a:rPr lang="en-US" dirty="0" err="1"/>
              <a:t>LessThan</a:t>
            </a:r>
            <a:r>
              <a:rPr lang="en-US" dirty="0"/>
              <a:t>, </a:t>
            </a:r>
            <a:r>
              <a:rPr lang="en-US" dirty="0" err="1"/>
              <a:t>LessThanEqual</a:t>
            </a:r>
            <a:r>
              <a:rPr lang="en-US" dirty="0"/>
              <a:t>, and </a:t>
            </a:r>
            <a:r>
              <a:rPr lang="en-US" dirty="0" err="1"/>
              <a:t>DataTypeCheck</a:t>
            </a:r>
            <a:r>
              <a:rPr lang="en-US" dirty="0"/>
              <a:t>. </a:t>
            </a:r>
          </a:p>
          <a:p>
            <a:endParaRPr lang="en-US" dirty="0"/>
          </a:p>
          <a:p>
            <a:r>
              <a:rPr lang="en-US" dirty="0"/>
              <a:t>The RegularExpressionValidator allows validating the input text by matching against a pattern of a regular expression. The regular expression is set in the </a:t>
            </a:r>
            <a:r>
              <a:rPr lang="en-US" dirty="0" err="1"/>
              <a:t>ValidationExpression</a:t>
            </a:r>
            <a:r>
              <a:rPr lang="en-US" dirty="0"/>
              <a:t> property</a:t>
            </a:r>
          </a:p>
          <a:p>
            <a:endParaRPr lang="en-US" dirty="0"/>
          </a:p>
          <a:p>
            <a:r>
              <a:rPr lang="en-US" dirty="0"/>
              <a:t>The syntax of the control is as given:</a:t>
            </a:r>
          </a:p>
          <a:p>
            <a:r>
              <a:rPr lang="en-US" dirty="0"/>
              <a:t>&lt;</a:t>
            </a:r>
            <a:r>
              <a:rPr lang="en-US" dirty="0" err="1"/>
              <a:t>asp:RegularExpressionValidator</a:t>
            </a:r>
            <a:r>
              <a:rPr lang="en-US" dirty="0"/>
              <a:t> ID="string" runat="server" ErrorMessage="string"</a:t>
            </a:r>
          </a:p>
          <a:p>
            <a:r>
              <a:rPr lang="en-US" dirty="0" err="1"/>
              <a:t>ValidationExpression</a:t>
            </a:r>
            <a:r>
              <a:rPr lang="en-US" dirty="0"/>
              <a:t>="string" ValidationGroup="string"&gt;</a:t>
            </a:r>
          </a:p>
          <a:p>
            <a:r>
              <a:rPr lang="en-US" dirty="0"/>
              <a:t>&lt;/</a:t>
            </a:r>
            <a:r>
              <a:rPr lang="en-US" dirty="0" err="1"/>
              <a:t>asp:RegularExpressionValidator</a:t>
            </a:r>
            <a:r>
              <a:rPr lang="en-US" dirty="0"/>
              <a:t>&gt;</a:t>
            </a:r>
          </a:p>
        </p:txBody>
      </p:sp>
      <p:sp>
        <p:nvSpPr>
          <p:cNvPr id="4" name="Slide Number Placeholder 3"/>
          <p:cNvSpPr>
            <a:spLocks noGrp="1"/>
          </p:cNvSpPr>
          <p:nvPr>
            <p:ph type="sldNum" sz="quarter" idx="10"/>
          </p:nvPr>
        </p:nvSpPr>
        <p:spPr/>
        <p:txBody>
          <a:bodyPr/>
          <a:lstStyle/>
          <a:p>
            <a:fld id="{7481ECDC-7530-4EA9-86FD-4E56342A475C}" type="slidenum">
              <a:rPr lang="en-US" smtClean="0"/>
              <a:pPr/>
              <a:t>15</a:t>
            </a:fld>
            <a:endParaRPr lang="en-US"/>
          </a:p>
        </p:txBody>
      </p:sp>
    </p:spTree>
    <p:extLst>
      <p:ext uri="{BB962C8B-B14F-4D97-AF65-F5344CB8AC3E}">
        <p14:creationId xmlns:p14="http://schemas.microsoft.com/office/powerpoint/2010/main" val="2321229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CustomValidator</a:t>
            </a:r>
          </a:p>
          <a:p>
            <a:r>
              <a:rPr lang="en-US" dirty="0"/>
              <a:t>The CustomValidator control allows writing application specific custom validation routines for both</a:t>
            </a:r>
          </a:p>
          <a:p>
            <a:r>
              <a:rPr lang="en-US" dirty="0"/>
              <a:t>the client side and the server side validation.</a:t>
            </a:r>
          </a:p>
          <a:p>
            <a:r>
              <a:rPr lang="en-US" dirty="0"/>
              <a:t>The client side validation is accomplished through the </a:t>
            </a:r>
            <a:r>
              <a:rPr lang="en-US" dirty="0" err="1"/>
              <a:t>ClientValidationFunction</a:t>
            </a:r>
            <a:r>
              <a:rPr lang="en-US" dirty="0"/>
              <a:t> property. The</a:t>
            </a:r>
          </a:p>
          <a:p>
            <a:r>
              <a:rPr lang="en-US" dirty="0"/>
              <a:t>client side validation routine should be written in a scripting language, such as JavaScript or</a:t>
            </a:r>
          </a:p>
          <a:p>
            <a:r>
              <a:rPr lang="en-US" dirty="0"/>
              <a:t>VBScript, which the browser can understand.</a:t>
            </a:r>
          </a:p>
          <a:p>
            <a:r>
              <a:rPr lang="en-US" dirty="0"/>
              <a:t>The server side validation routine must be called from the control's </a:t>
            </a:r>
            <a:r>
              <a:rPr lang="en-US" dirty="0" err="1"/>
              <a:t>ServerValidate</a:t>
            </a:r>
            <a:r>
              <a:rPr lang="en-US" dirty="0"/>
              <a:t> event handler.</a:t>
            </a:r>
          </a:p>
          <a:p>
            <a:r>
              <a:rPr lang="en-US" dirty="0"/>
              <a:t>The server side validation routine should be written in any </a:t>
            </a:r>
            <a:r>
              <a:rPr lang="en-US" dirty="0" err="1"/>
              <a:t>.Net</a:t>
            </a:r>
            <a:r>
              <a:rPr lang="en-US" dirty="0"/>
              <a:t> language, like C# or </a:t>
            </a:r>
            <a:r>
              <a:rPr lang="en-US" dirty="0" err="1"/>
              <a:t>VB.Net</a:t>
            </a:r>
            <a:r>
              <a:rPr lang="en-US" dirty="0"/>
              <a:t>.</a:t>
            </a:r>
          </a:p>
          <a:p>
            <a:r>
              <a:rPr lang="en-US" dirty="0"/>
              <a:t>The basic syntax for the control is as given:</a:t>
            </a:r>
          </a:p>
          <a:p>
            <a:endParaRPr lang="en-US" dirty="0"/>
          </a:p>
          <a:p>
            <a:r>
              <a:rPr lang="en-US" dirty="0"/>
              <a:t>&lt;</a:t>
            </a:r>
            <a:r>
              <a:rPr lang="en-US" dirty="0" err="1"/>
              <a:t>asp:CustomValidator</a:t>
            </a:r>
            <a:r>
              <a:rPr lang="en-US" dirty="0"/>
              <a:t> ID="CustomValidator1" runat="server"</a:t>
            </a:r>
          </a:p>
          <a:p>
            <a:r>
              <a:rPr lang="en-US" dirty="0" err="1"/>
              <a:t>ClientValidationFunction</a:t>
            </a:r>
            <a:r>
              <a:rPr lang="en-US" dirty="0"/>
              <a:t>=.</a:t>
            </a:r>
            <a:r>
              <a:rPr lang="en-US" dirty="0" err="1"/>
              <a:t>cvf_func</a:t>
            </a:r>
            <a:r>
              <a:rPr lang="en-US" dirty="0"/>
              <a:t>. ErrorMessage="CustomValidator"&gt;</a:t>
            </a:r>
          </a:p>
          <a:p>
            <a:r>
              <a:rPr lang="en-US" dirty="0"/>
              <a:t>&lt;/</a:t>
            </a:r>
            <a:r>
              <a:rPr lang="en-US" dirty="0" err="1"/>
              <a:t>asp:CustomValidator</a:t>
            </a:r>
            <a:r>
              <a:rPr lang="en-US" dirty="0"/>
              <a:t>&gt;</a:t>
            </a:r>
          </a:p>
        </p:txBody>
      </p:sp>
      <p:sp>
        <p:nvSpPr>
          <p:cNvPr id="4" name="Slide Number Placeholder 3"/>
          <p:cNvSpPr>
            <a:spLocks noGrp="1"/>
          </p:cNvSpPr>
          <p:nvPr>
            <p:ph type="sldNum" sz="quarter" idx="10"/>
          </p:nvPr>
        </p:nvSpPr>
        <p:spPr/>
        <p:txBody>
          <a:bodyPr/>
          <a:lstStyle/>
          <a:p>
            <a:fld id="{7481ECDC-7530-4EA9-86FD-4E56342A475C}" type="slidenum">
              <a:rPr lang="en-US" smtClean="0"/>
              <a:pPr/>
              <a:t>16</a:t>
            </a:fld>
            <a:endParaRPr lang="en-US"/>
          </a:p>
        </p:txBody>
      </p:sp>
    </p:spTree>
    <p:extLst>
      <p:ext uri="{BB962C8B-B14F-4D97-AF65-F5344CB8AC3E}">
        <p14:creationId xmlns:p14="http://schemas.microsoft.com/office/powerpoint/2010/main" val="2609588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342900" marR="0" lvl="0" indent="-342900" algn="l" defTabSz="1632753" rtl="0" eaLnBrk="1" fontAlgn="auto" latinLnBrk="0" hangingPunct="1">
              <a:lnSpc>
                <a:spcPct val="100000"/>
              </a:lnSpc>
              <a:spcBef>
                <a:spcPct val="20000"/>
              </a:spcBef>
              <a:spcAft>
                <a:spcPts val="0"/>
              </a:spcAft>
              <a:buClrTx/>
              <a:buSzTx/>
              <a:buFontTx/>
              <a:buNone/>
              <a:tabLst/>
              <a:defRPr/>
            </a:pPr>
            <a:r>
              <a:rPr lang="en-US" dirty="0"/>
              <a:t>The ValidationSummary control does not perform any validation but shows a summary of all errors in the page. The summary displays the values of the ErrorMessage property of all validation</a:t>
            </a:r>
          </a:p>
          <a:p>
            <a:pPr marL="342900" marR="0" lvl="0" indent="-342900" algn="l" defTabSz="1632753" rtl="0" eaLnBrk="1" fontAlgn="auto" latinLnBrk="0" hangingPunct="1">
              <a:lnSpc>
                <a:spcPct val="100000"/>
              </a:lnSpc>
              <a:spcBef>
                <a:spcPct val="20000"/>
              </a:spcBef>
              <a:spcAft>
                <a:spcPts val="0"/>
              </a:spcAft>
              <a:buClrTx/>
              <a:buSzTx/>
              <a:buFontTx/>
              <a:buNone/>
              <a:tabLst/>
              <a:defRPr/>
            </a:pPr>
            <a:r>
              <a:rPr lang="en-US" dirty="0"/>
              <a:t>controls that failed validation.</a:t>
            </a:r>
          </a:p>
          <a:p>
            <a:pPr marL="342900" marR="0" lvl="0" indent="-342900" algn="l" defTabSz="1632753" rtl="0" eaLnBrk="1" fontAlgn="auto" latinLnBrk="0" hangingPunct="1">
              <a:lnSpc>
                <a:spcPct val="100000"/>
              </a:lnSpc>
              <a:spcBef>
                <a:spcPct val="20000"/>
              </a:spcBef>
              <a:spcAft>
                <a:spcPts val="0"/>
              </a:spcAft>
              <a:buClrTx/>
              <a:buSzTx/>
              <a:buFontTx/>
              <a:buNone/>
              <a:tabLst/>
              <a:defRPr/>
            </a:pPr>
            <a:r>
              <a:rPr lang="en-US" dirty="0"/>
              <a:t>The following two mutually inclusive properties list out the error message:</a:t>
            </a:r>
          </a:p>
          <a:p>
            <a:pPr marL="342900" marR="0" lvl="0" indent="-342900" algn="l" defTabSz="1632753" rtl="0" eaLnBrk="1" fontAlgn="auto" latinLnBrk="0" hangingPunct="1">
              <a:lnSpc>
                <a:spcPct val="100000"/>
              </a:lnSpc>
              <a:spcBef>
                <a:spcPct val="20000"/>
              </a:spcBef>
              <a:spcAft>
                <a:spcPts val="0"/>
              </a:spcAft>
              <a:buClrTx/>
              <a:buSzTx/>
              <a:buFontTx/>
              <a:buNone/>
              <a:tabLst/>
              <a:defRPr/>
            </a:pPr>
            <a:r>
              <a:rPr lang="en-US" dirty="0" err="1"/>
              <a:t>ShowSummary</a:t>
            </a:r>
            <a:r>
              <a:rPr lang="en-US" dirty="0"/>
              <a:t> : shows the error messages in specified format.</a:t>
            </a:r>
          </a:p>
          <a:p>
            <a:pPr marL="342900" marR="0" lvl="0" indent="-342900" algn="l" defTabSz="1632753" rtl="0" eaLnBrk="1" fontAlgn="auto" latinLnBrk="0" hangingPunct="1">
              <a:lnSpc>
                <a:spcPct val="100000"/>
              </a:lnSpc>
              <a:spcBef>
                <a:spcPct val="20000"/>
              </a:spcBef>
              <a:spcAft>
                <a:spcPts val="0"/>
              </a:spcAft>
              <a:buClrTx/>
              <a:buSzTx/>
              <a:buFontTx/>
              <a:buNone/>
              <a:tabLst/>
              <a:defRPr/>
            </a:pPr>
            <a:r>
              <a:rPr lang="en-US" dirty="0" err="1"/>
              <a:t>ShowMessageBox</a:t>
            </a:r>
            <a:r>
              <a:rPr lang="en-US" dirty="0"/>
              <a:t> : shows the error messages in a separate window.</a:t>
            </a:r>
          </a:p>
          <a:p>
            <a:pPr marL="342900" marR="0" lvl="0" indent="-342900" algn="l" defTabSz="1632753" rtl="0" eaLnBrk="1" fontAlgn="auto" latinLnBrk="0" hangingPunct="1">
              <a:lnSpc>
                <a:spcPct val="100000"/>
              </a:lnSpc>
              <a:spcBef>
                <a:spcPct val="20000"/>
              </a:spcBef>
              <a:spcAft>
                <a:spcPts val="0"/>
              </a:spcAft>
              <a:buClrTx/>
              <a:buSzTx/>
              <a:buFontTx/>
              <a:buNone/>
              <a:tabLst/>
              <a:defRPr/>
            </a:pPr>
            <a:r>
              <a:rPr lang="en-US" dirty="0"/>
              <a:t>The syntax for the control is as given:</a:t>
            </a:r>
          </a:p>
          <a:p>
            <a:pPr marL="342900" marR="0" lvl="0" indent="-342900" algn="l" defTabSz="1632753" rtl="0" eaLnBrk="1" fontAlgn="auto" latinLnBrk="0" hangingPunct="1">
              <a:lnSpc>
                <a:spcPct val="100000"/>
              </a:lnSpc>
              <a:spcBef>
                <a:spcPct val="20000"/>
              </a:spcBef>
              <a:spcAft>
                <a:spcPts val="0"/>
              </a:spcAft>
              <a:buClrTx/>
              <a:buSzTx/>
              <a:buFontTx/>
              <a:buNone/>
              <a:tabLst/>
              <a:defRPr/>
            </a:pPr>
            <a:r>
              <a:rPr lang="en-US" dirty="0"/>
              <a:t>&lt;</a:t>
            </a:r>
            <a:r>
              <a:rPr lang="en-US" dirty="0" err="1"/>
              <a:t>asp:ValidationSummary</a:t>
            </a:r>
            <a:r>
              <a:rPr lang="en-US" dirty="0"/>
              <a:t> ID="ValidationSummary1" runat="server"</a:t>
            </a:r>
          </a:p>
          <a:p>
            <a:pPr marL="342900" marR="0" lvl="0" indent="-342900" algn="l" defTabSz="1632753" rtl="0" eaLnBrk="1" fontAlgn="auto" latinLnBrk="0" hangingPunct="1">
              <a:lnSpc>
                <a:spcPct val="100000"/>
              </a:lnSpc>
              <a:spcBef>
                <a:spcPct val="20000"/>
              </a:spcBef>
              <a:spcAft>
                <a:spcPts val="0"/>
              </a:spcAft>
              <a:buClrTx/>
              <a:buSzTx/>
              <a:buFontTx/>
              <a:buNone/>
              <a:tabLst/>
              <a:defRPr/>
            </a:pPr>
            <a:r>
              <a:rPr lang="en-US" dirty="0" err="1"/>
              <a:t>DisplayMode</a:t>
            </a:r>
            <a:r>
              <a:rPr lang="en-US" dirty="0"/>
              <a:t> = "</a:t>
            </a:r>
            <a:r>
              <a:rPr lang="en-US" dirty="0" err="1"/>
              <a:t>BulletList</a:t>
            </a:r>
            <a:r>
              <a:rPr lang="en-US" dirty="0"/>
              <a:t>" </a:t>
            </a:r>
            <a:r>
              <a:rPr lang="en-US" dirty="0" err="1"/>
              <a:t>ShowSummary</a:t>
            </a:r>
            <a:r>
              <a:rPr lang="en-US" dirty="0"/>
              <a:t> = "true" </a:t>
            </a:r>
            <a:r>
              <a:rPr lang="en-US" dirty="0" err="1"/>
              <a:t>HeaderText</a:t>
            </a:r>
            <a:r>
              <a:rPr lang="en-US" dirty="0"/>
              <a:t>="Errors:" /&gt;</a:t>
            </a:r>
          </a:p>
          <a:p>
            <a:pPr marL="342900" marR="0" lvl="0" indent="-342900" algn="l" defTabSz="1632753" rtl="0" eaLnBrk="1" fontAlgn="auto" latinLnBrk="0" hangingPunct="1">
              <a:lnSpc>
                <a:spcPct val="100000"/>
              </a:lnSpc>
              <a:spcBef>
                <a:spcPct val="2000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17</a:t>
            </a:fld>
            <a:endParaRPr lang="en-US"/>
          </a:p>
        </p:txBody>
      </p:sp>
    </p:spTree>
    <p:extLst>
      <p:ext uri="{BB962C8B-B14F-4D97-AF65-F5344CB8AC3E}">
        <p14:creationId xmlns:p14="http://schemas.microsoft.com/office/powerpoint/2010/main" val="1419521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342900" marR="0" lvl="0" indent="-342900" algn="l" defTabSz="1632753" rtl="0" eaLnBrk="1" fontAlgn="auto" latinLnBrk="0" hangingPunct="1">
              <a:lnSpc>
                <a:spcPct val="100000"/>
              </a:lnSpc>
              <a:spcBef>
                <a:spcPct val="20000"/>
              </a:spcBef>
              <a:spcAft>
                <a:spcPts val="0"/>
              </a:spcAft>
              <a:buClrTx/>
              <a:buSzTx/>
              <a:buFontTx/>
              <a:buNone/>
              <a:tabLst/>
              <a:defRPr/>
            </a:pPr>
            <a:r>
              <a:rPr lang="en-US" dirty="0"/>
              <a:t>Complex pages have different groups of information provided in different panels. In such situation, a need might arise for performing validation separately for separate group. This kind of situation is handled using validation groups</a:t>
            </a:r>
            <a:endParaRPr kumimoji="1" lang="ja-JP" altLang="en-US" dirty="0"/>
          </a:p>
          <a:p>
            <a:pPr marL="342900" marR="0" lvl="0" indent="-342900" algn="l" defTabSz="1632753" rtl="0" eaLnBrk="1" fontAlgn="auto" latinLnBrk="0" hangingPunct="1">
              <a:lnSpc>
                <a:spcPct val="100000"/>
              </a:lnSpc>
              <a:spcBef>
                <a:spcPct val="20000"/>
              </a:spcBef>
              <a:spcAft>
                <a:spcPts val="0"/>
              </a:spcAft>
              <a:buClrTx/>
              <a:buSzTx/>
              <a:buFontTx/>
              <a:buNone/>
              <a:tabLst/>
              <a:defRPr/>
            </a:pPr>
            <a:r>
              <a:rPr lang="en-US" sz="2400" dirty="0"/>
              <a:t>To create a validation group, you should put the input controls and the validation controls into the same logical group by setting their ValidationGroup property. Server controls such as </a:t>
            </a:r>
            <a:r>
              <a:rPr lang="en-US" sz="2400" b="1" dirty="0"/>
              <a:t>validation</a:t>
            </a:r>
            <a:r>
              <a:rPr lang="en-US" sz="2400" dirty="0"/>
              <a:t> controls, Button and TextBox have </a:t>
            </a:r>
            <a:r>
              <a:rPr lang="en-US" sz="2400" b="1" dirty="0"/>
              <a:t>ValidationGroup</a:t>
            </a:r>
            <a:r>
              <a:rPr lang="en-US" sz="2400" dirty="0"/>
              <a:t> property that takes a string value. Validation groups come handy in situations where you wish to validate only a small set of controls from many controls housed on a Web Form</a:t>
            </a:r>
            <a:r>
              <a:rPr kumimoji="1" lang="en-US" sz="2400" dirty="0"/>
              <a:t>.</a:t>
            </a:r>
            <a:endParaRPr kumimoji="1" lang="en-US" altLang="ja-JP" sz="2400" dirty="0"/>
          </a:p>
          <a:p>
            <a:pPr marL="342900" marR="0" lvl="0" indent="-342900" algn="l" defTabSz="1632753" rtl="0" eaLnBrk="1" fontAlgn="auto" latinLnBrk="0" hangingPunct="1">
              <a:lnSpc>
                <a:spcPct val="100000"/>
              </a:lnSpc>
              <a:spcBef>
                <a:spcPct val="20000"/>
              </a:spcBef>
              <a:spcAft>
                <a:spcPts val="0"/>
              </a:spcAft>
              <a:buClrTx/>
              <a:buSzTx/>
              <a:buFontTx/>
              <a:buNone/>
              <a:tabLst/>
              <a:defRPr/>
            </a:pPr>
            <a:endParaRPr lang="en-US" sz="2100" b="0" i="0" kern="1200" dirty="0">
              <a:solidFill>
                <a:schemeClr val="tx1"/>
              </a:solidFill>
              <a:effectLst/>
              <a:latin typeface="+mn-lt"/>
              <a:ea typeface="+mn-ea"/>
              <a:cs typeface="+mn-cs"/>
            </a:endParaRPr>
          </a:p>
          <a:p>
            <a:pPr marL="342900" marR="0" lvl="0" indent="-342900" algn="l" defTabSz="1632753" rtl="0" eaLnBrk="1" fontAlgn="auto" latinLnBrk="0" hangingPunct="1">
              <a:lnSpc>
                <a:spcPct val="100000"/>
              </a:lnSpc>
              <a:spcBef>
                <a:spcPct val="20000"/>
              </a:spcBef>
              <a:spcAft>
                <a:spcPts val="0"/>
              </a:spcAft>
              <a:buClrTx/>
              <a:buSzTx/>
              <a:buFontTx/>
              <a:buNone/>
              <a:tabLst/>
              <a:defRPr/>
            </a:pPr>
            <a:r>
              <a:rPr lang="en-US" sz="2100" b="0" i="0" kern="1200" dirty="0">
                <a:solidFill>
                  <a:schemeClr val="tx1"/>
                </a:solidFill>
                <a:effectLst/>
                <a:latin typeface="+mn-lt"/>
                <a:ea typeface="+mn-ea"/>
                <a:cs typeface="+mn-cs"/>
              </a:rPr>
              <a:t>Suppose you have four text boxes and two button. when you click the first button it validates the first two text boxes. and when you click the second button it validates the last two text boxes. if you will not use the validation group property when you will click the any button it will validate the all four text boxes and will not proceed </a:t>
            </a:r>
            <a:r>
              <a:rPr lang="en-US" sz="2100" b="0" i="0" kern="1200" dirty="0" err="1">
                <a:solidFill>
                  <a:schemeClr val="tx1"/>
                </a:solidFill>
                <a:effectLst/>
                <a:latin typeface="+mn-lt"/>
                <a:ea typeface="+mn-ea"/>
                <a:cs typeface="+mn-cs"/>
              </a:rPr>
              <a:t>untill</a:t>
            </a:r>
            <a:r>
              <a:rPr lang="en-US" sz="2100" b="0" i="0" kern="1200" dirty="0">
                <a:solidFill>
                  <a:schemeClr val="tx1"/>
                </a:solidFill>
                <a:effectLst/>
                <a:latin typeface="+mn-lt"/>
                <a:ea typeface="+mn-ea"/>
                <a:cs typeface="+mn-cs"/>
              </a:rPr>
              <a:t> you have filled all four text boxes rather than two. now when you will use validation group property you will set same validation group for first two text boxes and first button and another validation group for last two text boxes and second button. now when you click either button it will only validate the textboxes which are of the same validation group from which this button belongs.</a:t>
            </a:r>
            <a:endParaRPr lang="en-IN"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18</a:t>
            </a:fld>
            <a:endParaRPr lang="en-US"/>
          </a:p>
        </p:txBody>
      </p:sp>
    </p:spTree>
    <p:extLst>
      <p:ext uri="{BB962C8B-B14F-4D97-AF65-F5344CB8AC3E}">
        <p14:creationId xmlns:p14="http://schemas.microsoft.com/office/powerpoint/2010/main" val="3862967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100" b="0" i="0" kern="1200" dirty="0">
                <a:solidFill>
                  <a:schemeClr val="tx1"/>
                </a:solidFill>
                <a:effectLst/>
                <a:latin typeface="+mn-lt"/>
                <a:ea typeface="+mn-ea"/>
                <a:cs typeface="+mn-cs"/>
              </a:rPr>
              <a:t>The goal of web form validation is to ensure that the user provided necessary and properly formatted information needed to successfully complete an operation.</a:t>
            </a:r>
          </a:p>
          <a:p>
            <a:r>
              <a:rPr lang="en-US" sz="2100" b="0" i="0" kern="1200" dirty="0">
                <a:solidFill>
                  <a:schemeClr val="tx1"/>
                </a:solidFill>
                <a:effectLst/>
                <a:latin typeface="+mn-lt"/>
                <a:ea typeface="+mn-ea"/>
                <a:cs typeface="+mn-cs"/>
              </a:rPr>
              <a:t>In the server-side validation, information is being sent to the server and validated using one of server-side languages. If the validation fails, the response is then sent back to the client, page that contains the web form is refreshed and a feedback is shown. This method is secure because it will work even if JavaScript is turned off in the browser and it can’t be easily bypassed by malicious users. On the other hand, users will have to fill in the information without getting a response until they submit the form. This results in a slow response from the server.</a:t>
            </a:r>
          </a:p>
          <a:p>
            <a:r>
              <a:rPr lang="en-US" sz="2100" b="0" i="0" kern="1200" dirty="0">
                <a:solidFill>
                  <a:schemeClr val="tx1"/>
                </a:solidFill>
                <a:effectLst/>
                <a:latin typeface="+mn-lt"/>
                <a:ea typeface="+mn-ea"/>
                <a:cs typeface="+mn-cs"/>
              </a:rPr>
              <a:t>For better user experience, however, you might consider using client-side validation. This type of validation is done on the client using script languages such as JavaScript. By using script languages user’s input can be validated as they type. This means a more responsive, visually rich validation.</a:t>
            </a:r>
            <a:endParaRPr lang="en-US"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19</a:t>
            </a:fld>
            <a:endParaRPr lang="en-US"/>
          </a:p>
        </p:txBody>
      </p:sp>
    </p:spTree>
    <p:extLst>
      <p:ext uri="{BB962C8B-B14F-4D97-AF65-F5344CB8AC3E}">
        <p14:creationId xmlns:p14="http://schemas.microsoft.com/office/powerpoint/2010/main" val="3974594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100" b="0" i="0" kern="1200" dirty="0" smtClean="0">
                <a:solidFill>
                  <a:schemeClr val="tx1"/>
                </a:solidFill>
                <a:effectLst/>
                <a:latin typeface="+mn-lt"/>
                <a:ea typeface="+mn-ea"/>
                <a:cs typeface="+mn-cs"/>
              </a:rPr>
              <a:t>Microsoft has developed ASP.NET which is a Web Development</a:t>
            </a:r>
            <a:r>
              <a:rPr lang="en-US" sz="2100" b="0" i="0" kern="1200" baseline="0" dirty="0" smtClean="0">
                <a:solidFill>
                  <a:schemeClr val="tx1"/>
                </a:solidFill>
                <a:effectLst/>
                <a:latin typeface="+mn-lt"/>
                <a:ea typeface="+mn-ea"/>
                <a:cs typeface="+mn-cs"/>
              </a:rPr>
              <a:t> platform used to create web based applications. There are various versions of ASP.NET which has been released till date starting from ASP.NET 1.0 to ASP.NET 4.6. The framework is designed to work with HTTP Protocol which is the standard protocol used across all web applications. These ASP.NET web applications can be created in many languages which includes C#, VB.NET and J#. We could make a note of the full form of ASP which is Active Server Pages. </a:t>
            </a:r>
          </a:p>
          <a:p>
            <a:endParaRPr lang="en-US" sz="2100" b="0" i="0" kern="1200" baseline="0" dirty="0" smtClean="0">
              <a:solidFill>
                <a:schemeClr val="tx1"/>
              </a:solidFill>
              <a:effectLst/>
              <a:latin typeface="+mn-lt"/>
              <a:ea typeface="+mn-ea"/>
              <a:cs typeface="+mn-cs"/>
            </a:endParaRPr>
          </a:p>
          <a:p>
            <a:r>
              <a:rPr lang="en-US" sz="2100" b="0" i="0" kern="1200" baseline="0" dirty="0" smtClean="0">
                <a:solidFill>
                  <a:schemeClr val="tx1"/>
                </a:solidFill>
                <a:effectLst/>
                <a:latin typeface="+mn-lt"/>
                <a:ea typeface="+mn-ea"/>
                <a:cs typeface="+mn-cs"/>
              </a:rPr>
              <a:t>We can create the following types of Applications using the templates of ASP.NET:</a:t>
            </a:r>
            <a:endParaRPr lang="en-US" sz="2100" b="0" i="0" kern="1200" dirty="0" smtClean="0">
              <a:solidFill>
                <a:schemeClr val="tx1"/>
              </a:solidFill>
              <a:effectLst/>
              <a:latin typeface="+mn-lt"/>
              <a:ea typeface="+mn-ea"/>
              <a:cs typeface="+mn-cs"/>
            </a:endParaRPr>
          </a:p>
          <a:p>
            <a:endParaRPr lang="en-US" sz="2100" b="1" i="0" kern="1200" dirty="0" smtClean="0">
              <a:solidFill>
                <a:schemeClr val="tx1"/>
              </a:solidFill>
              <a:effectLst/>
              <a:latin typeface="+mn-lt"/>
              <a:ea typeface="+mn-ea"/>
              <a:cs typeface="+mn-cs"/>
            </a:endParaRPr>
          </a:p>
          <a:p>
            <a:r>
              <a:rPr lang="en-US" sz="2100" b="1" i="0" kern="1200" dirty="0" smtClean="0">
                <a:solidFill>
                  <a:schemeClr val="tx1"/>
                </a:solidFill>
                <a:effectLst/>
                <a:latin typeface="+mn-lt"/>
                <a:ea typeface="+mn-ea"/>
                <a:cs typeface="+mn-cs"/>
              </a:rPr>
              <a:t>Web Forms</a:t>
            </a:r>
          </a:p>
          <a:p>
            <a:r>
              <a:rPr lang="en-US" sz="2100" b="0" i="0" kern="1200" dirty="0" smtClean="0">
                <a:solidFill>
                  <a:schemeClr val="tx1"/>
                </a:solidFill>
                <a:effectLst/>
                <a:latin typeface="+mn-lt"/>
                <a:ea typeface="+mn-ea"/>
                <a:cs typeface="+mn-cs"/>
              </a:rPr>
              <a:t>Dynamic web pages</a:t>
            </a:r>
            <a:r>
              <a:rPr lang="en-US" sz="2100" b="0" i="0" kern="1200" baseline="0" dirty="0" smtClean="0">
                <a:solidFill>
                  <a:schemeClr val="tx1"/>
                </a:solidFill>
                <a:effectLst/>
                <a:latin typeface="+mn-lt"/>
                <a:ea typeface="+mn-ea"/>
                <a:cs typeface="+mn-cs"/>
              </a:rPr>
              <a:t> can be created with Asp.NET Web Forms which uses the familiar method of Drag and Drop. It uses the Event Driven Model which helps us to write our logic in a tightly coupled manner. Since Web forms have a rich set of tool box, it helps us to build sophisticated, powerful UI Driven sites  which can have good access to data.</a:t>
            </a:r>
            <a:endParaRPr lang="en-US" sz="2100" b="0" i="0" kern="1200" dirty="0">
              <a:solidFill>
                <a:schemeClr val="tx1"/>
              </a:solidFill>
              <a:effectLst/>
              <a:latin typeface="+mn-lt"/>
              <a:ea typeface="+mn-ea"/>
              <a:cs typeface="+mn-cs"/>
            </a:endParaRPr>
          </a:p>
          <a:p>
            <a:endParaRPr lang="en-US" sz="2100" b="1" i="0" kern="1200" dirty="0" smtClean="0">
              <a:solidFill>
                <a:schemeClr val="tx1"/>
              </a:solidFill>
              <a:effectLst/>
              <a:latin typeface="+mn-lt"/>
              <a:ea typeface="+mn-ea"/>
              <a:cs typeface="+mn-cs"/>
            </a:endParaRPr>
          </a:p>
          <a:p>
            <a:r>
              <a:rPr lang="en-US" sz="2100" b="1" i="0" kern="1200" dirty="0" smtClean="0">
                <a:solidFill>
                  <a:schemeClr val="tx1"/>
                </a:solidFill>
                <a:effectLst/>
                <a:latin typeface="+mn-lt"/>
                <a:ea typeface="+mn-ea"/>
                <a:cs typeface="+mn-cs"/>
              </a:rPr>
              <a:t>MVC</a:t>
            </a:r>
          </a:p>
          <a:p>
            <a:r>
              <a:rPr lang="en-US" sz="2100" b="0" i="0" kern="1200" dirty="0" smtClean="0">
                <a:solidFill>
                  <a:schemeClr val="tx1"/>
                </a:solidFill>
                <a:effectLst/>
                <a:latin typeface="+mn-lt"/>
                <a:ea typeface="+mn-ea"/>
                <a:cs typeface="+mn-cs"/>
              </a:rPr>
              <a:t>The most powerful and pattern based way to create a dynamic web page is using MVC. The core</a:t>
            </a:r>
            <a:r>
              <a:rPr lang="en-US" sz="2100" b="0" i="0" kern="1200" baseline="0" dirty="0" smtClean="0">
                <a:solidFill>
                  <a:schemeClr val="tx1"/>
                </a:solidFill>
                <a:effectLst/>
                <a:latin typeface="+mn-lt"/>
                <a:ea typeface="+mn-ea"/>
                <a:cs typeface="+mn-cs"/>
              </a:rPr>
              <a:t> advantage of using MVC is the Separation of Concerns, which gives us the full clarity and control over the HTML views, the controller logic and the models. MVC is considered to follow a front controller approach which has all the logical methods to be written in a controller. These methods can be invoked for multiple events unlike the tightly coupled methods of ASP.NET. Hence the methods of MVC are loosely coupled which makes the code reusable to a greater extent.</a:t>
            </a:r>
          </a:p>
          <a:p>
            <a:endParaRPr lang="en-US" sz="2100" b="0" i="0" kern="1200" dirty="0">
              <a:solidFill>
                <a:schemeClr val="tx1"/>
              </a:solidFill>
              <a:effectLst/>
              <a:latin typeface="+mn-lt"/>
              <a:ea typeface="+mn-ea"/>
              <a:cs typeface="+mn-cs"/>
            </a:endParaRPr>
          </a:p>
          <a:p>
            <a:r>
              <a:rPr lang="en-US" sz="2100" b="1" i="0" kern="1200" dirty="0" smtClean="0">
                <a:solidFill>
                  <a:schemeClr val="tx1"/>
                </a:solidFill>
                <a:effectLst/>
                <a:latin typeface="+mn-lt"/>
                <a:ea typeface="+mn-ea"/>
                <a:cs typeface="+mn-cs"/>
              </a:rPr>
              <a:t>ASP.NET </a:t>
            </a:r>
            <a:r>
              <a:rPr lang="en-US" sz="2100" b="1" i="0" kern="1200" dirty="0">
                <a:solidFill>
                  <a:schemeClr val="tx1"/>
                </a:solidFill>
                <a:effectLst/>
                <a:latin typeface="+mn-lt"/>
                <a:ea typeface="+mn-ea"/>
                <a:cs typeface="+mn-cs"/>
              </a:rPr>
              <a:t>Web Pages</a:t>
            </a:r>
          </a:p>
          <a:p>
            <a:r>
              <a:rPr lang="en-US" sz="2100" b="0" i="0" kern="1200" dirty="0" smtClean="0">
                <a:solidFill>
                  <a:schemeClr val="tx1"/>
                </a:solidFill>
                <a:effectLst/>
                <a:latin typeface="+mn-lt"/>
                <a:ea typeface="+mn-ea"/>
                <a:cs typeface="+mn-cs"/>
              </a:rPr>
              <a:t>For</a:t>
            </a:r>
            <a:r>
              <a:rPr lang="en-US" sz="2100" b="0" i="0" kern="1200" baseline="0" dirty="0" smtClean="0">
                <a:solidFill>
                  <a:schemeClr val="tx1"/>
                </a:solidFill>
                <a:effectLst/>
                <a:latin typeface="+mn-lt"/>
                <a:ea typeface="+mn-ea"/>
                <a:cs typeface="+mn-cs"/>
              </a:rPr>
              <a:t> a very quick and easy way of creating a Web application, we can use ASP.NET Web pages. These web pages highly focuses on server side codes and database access to the static HTML pages. This is a superset in which Web Forms template acts as a subset.</a:t>
            </a:r>
          </a:p>
          <a:p>
            <a:endParaRPr lang="en-US" sz="2100" b="0" i="0" kern="1200" baseline="0" dirty="0" smtClean="0">
              <a:solidFill>
                <a:schemeClr val="tx1"/>
              </a:solidFill>
              <a:effectLst/>
              <a:latin typeface="+mn-lt"/>
              <a:ea typeface="+mn-ea"/>
              <a:cs typeface="+mn-cs"/>
            </a:endParaRPr>
          </a:p>
          <a:p>
            <a:r>
              <a:rPr lang="en-US" sz="2100" b="1" i="0" kern="1200" baseline="0" dirty="0" smtClean="0">
                <a:solidFill>
                  <a:schemeClr val="tx1"/>
                </a:solidFill>
                <a:effectLst/>
                <a:latin typeface="+mn-lt"/>
                <a:ea typeface="+mn-ea"/>
                <a:cs typeface="+mn-cs"/>
              </a:rPr>
              <a:t>ASP.NET Web API</a:t>
            </a:r>
          </a:p>
          <a:p>
            <a:r>
              <a:rPr lang="en-US" sz="2100" b="0" i="0" kern="1200" baseline="0" dirty="0" smtClean="0">
                <a:solidFill>
                  <a:schemeClr val="tx1"/>
                </a:solidFill>
                <a:effectLst/>
                <a:latin typeface="+mn-lt"/>
                <a:ea typeface="+mn-ea"/>
                <a:cs typeface="+mn-cs"/>
              </a:rPr>
              <a:t>For creating HTTP services, ASP.NET provides another template called Web API and the main agenda of this is to reach the data to a broad range of clients which includes browser and mobile devices.  The Web API acts as an excellent platform on which the RESTful APIs can be built in ASP.NET framework.</a:t>
            </a:r>
            <a:endParaRPr lang="en-US" sz="2100" b="0" i="0" kern="1200" dirty="0">
              <a:solidFill>
                <a:schemeClr val="tx1"/>
              </a:solidFill>
              <a:effectLst/>
              <a:latin typeface="+mn-lt"/>
              <a:ea typeface="+mn-ea"/>
              <a:cs typeface="+mn-cs"/>
            </a:endParaRPr>
          </a:p>
          <a:p>
            <a:endParaRPr lang="en-US" altLang="en-US" dirty="0">
              <a:solidFill>
                <a:schemeClr val="accent1">
                  <a:lumMod val="75000"/>
                </a:schemeClr>
              </a:solidFill>
              <a:cs typeface="Times New Roman" panose="02020603050405020304" pitchFamily="18" charset="0"/>
            </a:endParaRPr>
          </a:p>
          <a:p>
            <a:r>
              <a:rPr lang="en-US" altLang="en-US" dirty="0" smtClean="0">
                <a:solidFill>
                  <a:schemeClr val="accent1">
                    <a:lumMod val="75000"/>
                  </a:schemeClr>
                </a:solidFill>
                <a:cs typeface="Times New Roman" panose="02020603050405020304" pitchFamily="18" charset="0"/>
              </a:rPr>
              <a:t>All these types of Applications </a:t>
            </a:r>
            <a:r>
              <a:rPr lang="en-US" altLang="en-US" dirty="0">
                <a:solidFill>
                  <a:schemeClr val="accent1">
                    <a:lumMod val="75000"/>
                  </a:schemeClr>
                </a:solidFill>
                <a:cs typeface="Times New Roman" panose="02020603050405020304" pitchFamily="18" charset="0"/>
              </a:rPr>
              <a:t>developed using ASP.NET must be hosted on an Internet Information Services (IIS) </a:t>
            </a:r>
            <a:r>
              <a:rPr lang="en-US" altLang="en-US" dirty="0" smtClean="0">
                <a:solidFill>
                  <a:schemeClr val="accent1">
                    <a:lumMod val="75000"/>
                  </a:schemeClr>
                </a:solidFill>
                <a:cs typeface="Times New Roman" panose="02020603050405020304" pitchFamily="18" charset="0"/>
              </a:rPr>
              <a:t>server.</a:t>
            </a:r>
            <a:endParaRPr lang="ja-JP" altLang="en-US" dirty="0">
              <a:solidFill>
                <a:schemeClr val="accent1">
                  <a:lumMod val="75000"/>
                </a:schemeClr>
              </a:solidFill>
              <a:cs typeface="Times New Roman" panose="02020603050405020304" pitchFamily="18" charset="0"/>
            </a:endParaRPr>
          </a:p>
          <a:p>
            <a:r>
              <a:rPr lang="en-US" sz="2100" b="1" i="0" kern="1200" dirty="0">
                <a:solidFill>
                  <a:schemeClr val="tx1"/>
                </a:solidFill>
                <a:effectLst/>
                <a:latin typeface="+mn-lt"/>
                <a:ea typeface="+mn-ea"/>
                <a:cs typeface="+mn-cs"/>
              </a:rPr>
              <a:t>IIS</a:t>
            </a:r>
            <a:r>
              <a:rPr lang="en-US" sz="2100" b="0" i="0" kern="1200" dirty="0">
                <a:solidFill>
                  <a:schemeClr val="tx1"/>
                </a:solidFill>
                <a:effectLst/>
                <a:latin typeface="+mn-lt"/>
                <a:ea typeface="+mn-ea"/>
                <a:cs typeface="+mn-cs"/>
              </a:rPr>
              <a:t> (Internet Information Server) is one of the most powerful web servers from Microsoft that is used to host your Web application. </a:t>
            </a:r>
            <a:r>
              <a:rPr lang="en-US" sz="2100" b="1" i="0" kern="1200" dirty="0">
                <a:solidFill>
                  <a:schemeClr val="tx1"/>
                </a:solidFill>
                <a:effectLst/>
                <a:latin typeface="+mn-lt"/>
                <a:ea typeface="+mn-ea"/>
                <a:cs typeface="+mn-cs"/>
              </a:rPr>
              <a:t>IIS</a:t>
            </a:r>
            <a:r>
              <a:rPr lang="en-US" sz="2100" b="0" i="0" kern="1200" dirty="0">
                <a:solidFill>
                  <a:schemeClr val="tx1"/>
                </a:solidFill>
                <a:effectLst/>
                <a:latin typeface="+mn-lt"/>
                <a:ea typeface="+mn-ea"/>
                <a:cs typeface="+mn-cs"/>
              </a:rPr>
              <a:t> has it's own Process Engine to handle the request. So, when a request comes from client to server, </a:t>
            </a:r>
            <a:r>
              <a:rPr lang="en-US" sz="2100" b="1" i="0" kern="1200" dirty="0">
                <a:solidFill>
                  <a:schemeClr val="tx1"/>
                </a:solidFill>
                <a:effectLst/>
                <a:latin typeface="+mn-lt"/>
                <a:ea typeface="+mn-ea"/>
                <a:cs typeface="+mn-cs"/>
              </a:rPr>
              <a:t>IIS</a:t>
            </a:r>
            <a:r>
              <a:rPr lang="en-US" sz="2100" b="0" i="0" kern="1200" dirty="0">
                <a:solidFill>
                  <a:schemeClr val="tx1"/>
                </a:solidFill>
                <a:effectLst/>
                <a:latin typeface="+mn-lt"/>
                <a:ea typeface="+mn-ea"/>
                <a:cs typeface="+mn-cs"/>
              </a:rPr>
              <a:t> takes that request and process it and send response back to clients</a:t>
            </a:r>
            <a:r>
              <a:rPr lang="en-US" sz="2100" b="0" i="0" kern="1200" dirty="0" smtClean="0">
                <a:solidFill>
                  <a:schemeClr val="tx1"/>
                </a:solidFill>
                <a:effectLst/>
                <a:latin typeface="+mn-lt"/>
                <a:ea typeface="+mn-ea"/>
                <a:cs typeface="+mn-cs"/>
              </a:rPr>
              <a:t>.</a:t>
            </a:r>
          </a:p>
          <a:p>
            <a:endParaRPr lang="en-US" sz="2100" b="0" i="0" kern="1200" dirty="0" smtClean="0">
              <a:solidFill>
                <a:schemeClr val="tx1"/>
              </a:solidFill>
              <a:effectLst/>
              <a:latin typeface="+mn-lt"/>
              <a:ea typeface="+mn-ea"/>
              <a:cs typeface="+mn-cs"/>
            </a:endParaRPr>
          </a:p>
          <a:p>
            <a:r>
              <a:rPr lang="en-US" sz="2100" b="0" i="0" kern="1200" dirty="0" smtClean="0">
                <a:solidFill>
                  <a:schemeClr val="tx1"/>
                </a:solidFill>
                <a:effectLst/>
                <a:latin typeface="+mn-lt"/>
                <a:ea typeface="+mn-ea"/>
                <a:cs typeface="+mn-cs"/>
              </a:rPr>
              <a:t>Yet another similarity between all these types of applications is that they provide a login security</a:t>
            </a:r>
            <a:r>
              <a:rPr lang="en-US" sz="2100" b="0" i="0" kern="1200" baseline="0" dirty="0" smtClean="0">
                <a:solidFill>
                  <a:schemeClr val="tx1"/>
                </a:solidFill>
                <a:effectLst/>
                <a:latin typeface="+mn-lt"/>
                <a:ea typeface="+mn-ea"/>
                <a:cs typeface="+mn-cs"/>
              </a:rPr>
              <a:t> model based which is built around membership. All these three can coexist in the same application.</a:t>
            </a:r>
            <a:endParaRPr lang="en-US"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2</a:t>
            </a:fld>
            <a:endParaRPr lang="en-US"/>
          </a:p>
        </p:txBody>
      </p:sp>
    </p:spTree>
    <p:extLst>
      <p:ext uri="{BB962C8B-B14F-4D97-AF65-F5344CB8AC3E}">
        <p14:creationId xmlns:p14="http://schemas.microsoft.com/office/powerpoint/2010/main" val="492387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Master Page Define consistent, reusable layouts, code, and content that is typically used by more than one Web page in a Web application.</a:t>
            </a:r>
          </a:p>
          <a:p>
            <a:r>
              <a:rPr lang="en-US" dirty="0"/>
              <a:t>Themes are used to define the look of pages and controls and apply the look consistently across pages.</a:t>
            </a:r>
          </a:p>
          <a:p>
            <a:endParaRPr lang="en-US"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20</a:t>
            </a:fld>
            <a:endParaRPr lang="en-US"/>
          </a:p>
        </p:txBody>
      </p:sp>
    </p:spTree>
    <p:extLst>
      <p:ext uri="{BB962C8B-B14F-4D97-AF65-F5344CB8AC3E}">
        <p14:creationId xmlns:p14="http://schemas.microsoft.com/office/powerpoint/2010/main" val="2363868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indent="0">
              <a:spcBef>
                <a:spcPct val="20000"/>
              </a:spcBef>
              <a:buFontTx/>
              <a:buNone/>
            </a:pPr>
            <a:r>
              <a:rPr lang="en-US" sz="2100" b="0" i="0" kern="1200" dirty="0">
                <a:solidFill>
                  <a:schemeClr val="tx1"/>
                </a:solidFill>
                <a:effectLst/>
                <a:latin typeface="+mn-lt"/>
                <a:ea typeface="+mn-ea"/>
                <a:cs typeface="+mn-cs"/>
              </a:rPr>
              <a:t>Master Pages  allows to create a consistent layout for the pages in our application. This page defines the look and feel and standard behavior that we want for all of the pages in our application. When users request the content pages, they merge with the master page to produce output that combines the layout of the master page with the content from the content page.</a:t>
            </a:r>
            <a:endParaRPr lang="en-US" sz="2000" dirty="0">
              <a:solidFill>
                <a:schemeClr val="accent2"/>
              </a:solidFill>
            </a:endParaRPr>
          </a:p>
          <a:p>
            <a:pPr marL="0" marR="0" lvl="0" indent="0" algn="l" defTabSz="1632753" rtl="0" eaLnBrk="1" fontAlgn="auto" latinLnBrk="0" hangingPunct="1">
              <a:lnSpc>
                <a:spcPct val="100000"/>
              </a:lnSpc>
              <a:spcBef>
                <a:spcPct val="20000"/>
              </a:spcBef>
              <a:spcAft>
                <a:spcPts val="0"/>
              </a:spcAft>
              <a:buClrTx/>
              <a:buSzTx/>
              <a:buFontTx/>
              <a:buNone/>
              <a:tabLst/>
              <a:defRPr/>
            </a:pPr>
            <a:r>
              <a:rPr lang="en-US" sz="2000" dirty="0">
                <a:solidFill>
                  <a:schemeClr val="accent2"/>
                </a:solidFill>
              </a:rPr>
              <a:t>ASP.NET includes a handler that prevents master pages from being served directly to a browser.</a:t>
            </a:r>
            <a:r>
              <a:rPr kumimoji="1" lang="en-US" altLang="ja-JP" sz="2000" dirty="0"/>
              <a:t> Features</a:t>
            </a:r>
            <a:r>
              <a:rPr kumimoji="1" lang="ja-JP" altLang="en-US" sz="2000" baseline="0" dirty="0"/>
              <a:t> </a:t>
            </a:r>
            <a:r>
              <a:rPr lang="en-US" sz="2000" dirty="0">
                <a:solidFill>
                  <a:schemeClr val="accent2"/>
                </a:solidFill>
              </a:rPr>
              <a:t>Includes </a:t>
            </a:r>
            <a:r>
              <a:rPr kumimoji="1" lang="en-US" altLang="ja-JP" sz="2000" dirty="0"/>
              <a:t>Have a file extension of .master</a:t>
            </a:r>
            <a:r>
              <a:rPr kumimoji="1" lang="en-US" altLang="ja-JP" sz="2000" baseline="0" dirty="0"/>
              <a:t> and </a:t>
            </a:r>
            <a:r>
              <a:rPr kumimoji="1" lang="en-US" altLang="ja-JP" sz="2000" dirty="0"/>
              <a:t>Contain the @Master directive.</a:t>
            </a:r>
          </a:p>
          <a:p>
            <a:pPr marL="0" marR="0" lvl="0" indent="0" algn="l" defTabSz="1632753" rtl="0" eaLnBrk="1" fontAlgn="auto" latinLnBrk="0" hangingPunct="1">
              <a:lnSpc>
                <a:spcPct val="100000"/>
              </a:lnSpc>
              <a:spcBef>
                <a:spcPct val="20000"/>
              </a:spcBef>
              <a:spcAft>
                <a:spcPts val="0"/>
              </a:spcAft>
              <a:buClrTx/>
              <a:buSzTx/>
              <a:buFontTx/>
              <a:buNone/>
              <a:tabLst/>
              <a:defRPr/>
            </a:pPr>
            <a:r>
              <a:rPr kumimoji="1" lang="en-US" altLang="ja-JP" sz="2000" dirty="0" err="1"/>
              <a:t>Masterpages</a:t>
            </a:r>
            <a:r>
              <a:rPr kumimoji="1" lang="en-US" altLang="ja-JP" sz="2000" dirty="0"/>
              <a:t> Do not represent complete Web pages. The content and functionality is incorporated with other Web pages on the same Web site at run time.</a:t>
            </a:r>
          </a:p>
          <a:p>
            <a:pPr marL="742950" lvl="1" indent="-285750">
              <a:buNone/>
            </a:pPr>
            <a:r>
              <a:rPr lang="en-US" sz="2000" dirty="0">
                <a:solidFill>
                  <a:schemeClr val="accent2"/>
                </a:solidFill>
              </a:rPr>
              <a:t> </a:t>
            </a:r>
            <a:r>
              <a:rPr kumimoji="1" lang="en-US" altLang="ja-JP" sz="2000" dirty="0"/>
              <a:t>Advantages of master page is Allow centralization of the common functionality of Web pages.</a:t>
            </a:r>
          </a:p>
          <a:p>
            <a:pPr marL="742950" lvl="1" indent="-285750">
              <a:buNone/>
            </a:pPr>
            <a:r>
              <a:rPr kumimoji="1" lang="en-US" altLang="ja-JP" sz="2000" dirty="0"/>
              <a:t>Easy to create one set of controls and code and apply the results to a set of pages.</a:t>
            </a:r>
          </a:p>
          <a:p>
            <a:pPr marL="742950" lvl="1" indent="-285750">
              <a:buNone/>
            </a:pPr>
            <a:r>
              <a:rPr kumimoji="1" lang="en-US" altLang="ja-JP" sz="2000" dirty="0"/>
              <a:t>We can </a:t>
            </a:r>
            <a:r>
              <a:rPr kumimoji="1" lang="en-IN" altLang="ja-JP" sz="2000" dirty="0"/>
              <a:t>Customize</a:t>
            </a:r>
            <a:r>
              <a:rPr kumimoji="1" lang="en-IN" altLang="ja-JP" sz="2000" baseline="0" dirty="0"/>
              <a:t> </a:t>
            </a:r>
            <a:r>
              <a:rPr kumimoji="1" lang="en-IN" altLang="ja-JP" sz="2000" baseline="0" dirty="0" err="1"/>
              <a:t>masterpage</a:t>
            </a:r>
            <a:r>
              <a:rPr kumimoji="1" lang="en-IN" altLang="ja-JP" sz="2000" baseline="0" dirty="0"/>
              <a:t> as it </a:t>
            </a:r>
            <a:r>
              <a:rPr kumimoji="1" lang="en-US" altLang="ja-JP" sz="2000" dirty="0"/>
              <a:t>Provide fine-grained control over the layout of Web pages.</a:t>
            </a:r>
          </a:p>
          <a:p>
            <a:pPr marL="742950" lvl="1" indent="-285750">
              <a:buNone/>
            </a:pPr>
            <a:r>
              <a:rPr kumimoji="1" lang="en-US" altLang="ja-JP" sz="2000" dirty="0"/>
              <a:t>Allow customization of master page from the individual content pages</a:t>
            </a:r>
            <a:r>
              <a:rPr lang="en-US" dirty="0">
                <a:solidFill>
                  <a:schemeClr val="accent2"/>
                </a:solidFill>
                <a:cs typeface="Times New Roman" pitchFamily="18" charset="0"/>
              </a:rPr>
              <a:t>.</a:t>
            </a:r>
            <a:endParaRPr kumimoji="1" lang="ja-JP" altLang="en-US" dirty="0"/>
          </a:p>
          <a:p>
            <a:pPr marL="0" marR="0" lvl="0" indent="0" algn="l" defTabSz="1632753" rtl="0" eaLnBrk="1" fontAlgn="auto" latinLnBrk="0" hangingPunct="1">
              <a:lnSpc>
                <a:spcPct val="100000"/>
              </a:lnSpc>
              <a:spcBef>
                <a:spcPct val="20000"/>
              </a:spcBef>
              <a:spcAft>
                <a:spcPts val="0"/>
              </a:spcAft>
              <a:buClrTx/>
              <a:buSzTx/>
              <a:buFontTx/>
              <a:buNone/>
              <a:tabLst/>
              <a:defRPr/>
            </a:pPr>
            <a:r>
              <a:rPr kumimoji="1" lang="en-IN" altLang="ja-JP" sz="2000" baseline="0" dirty="0"/>
              <a:t> </a:t>
            </a:r>
            <a:endParaRPr kumimoji="1" lang="ja-JP" altLang="en-US" sz="2000" dirty="0"/>
          </a:p>
          <a:p>
            <a:pPr marL="0" marR="0" lvl="0" indent="0" algn="l" defTabSz="1632753" rtl="0" eaLnBrk="1" fontAlgn="auto" latinLnBrk="0" hangingPunct="1">
              <a:lnSpc>
                <a:spcPct val="100000"/>
              </a:lnSpc>
              <a:spcBef>
                <a:spcPct val="20000"/>
              </a:spcBef>
              <a:spcAft>
                <a:spcPts val="0"/>
              </a:spcAft>
              <a:buClrTx/>
              <a:buSzTx/>
              <a:buFontTx/>
              <a:buNone/>
              <a:tabLst/>
              <a:defRPr/>
            </a:pPr>
            <a:endParaRPr kumimoji="1" lang="ja-JP" altLang="en-US" sz="2000" dirty="0"/>
          </a:p>
          <a:p>
            <a:pPr marL="0" marR="0" lvl="0" indent="0" algn="l" defTabSz="1632753" rtl="0" eaLnBrk="1" fontAlgn="auto" latinLnBrk="0" hangingPunct="1">
              <a:lnSpc>
                <a:spcPct val="100000"/>
              </a:lnSpc>
              <a:spcBef>
                <a:spcPct val="20000"/>
              </a:spcBef>
              <a:spcAft>
                <a:spcPts val="0"/>
              </a:spcAft>
              <a:buClrTx/>
              <a:buSzTx/>
              <a:buFontTx/>
              <a:buNone/>
              <a:tabLst/>
              <a:defRPr/>
            </a:pPr>
            <a:endParaRPr kumimoji="1" lang="en-US" altLang="ja-JP" sz="2000" dirty="0"/>
          </a:p>
          <a:p>
            <a:pPr marL="0" marR="0" lvl="0" indent="0" algn="l" defTabSz="1632753" rtl="0" eaLnBrk="1" fontAlgn="auto" latinLnBrk="0" hangingPunct="1">
              <a:lnSpc>
                <a:spcPct val="100000"/>
              </a:lnSpc>
              <a:spcBef>
                <a:spcPct val="20000"/>
              </a:spcBef>
              <a:spcAft>
                <a:spcPts val="0"/>
              </a:spcAft>
              <a:buClrTx/>
              <a:buSzTx/>
              <a:buFontTx/>
              <a:buNone/>
              <a:tabLst/>
              <a:defRPr/>
            </a:pPr>
            <a:endParaRPr kumimoji="1" lang="ja-JP" altLang="en-US" sz="2000" dirty="0"/>
          </a:p>
          <a:p>
            <a:pPr marL="0" indent="0">
              <a:spcBef>
                <a:spcPct val="20000"/>
              </a:spcBef>
              <a:buFontTx/>
              <a:buNone/>
            </a:pPr>
            <a:endParaRPr lang="en-US" sz="2000" dirty="0">
              <a:solidFill>
                <a:schemeClr val="accent2"/>
              </a:solidFill>
            </a:endParaRPr>
          </a:p>
          <a:p>
            <a:pPr marL="342900" indent="-342900">
              <a:spcBef>
                <a:spcPct val="20000"/>
              </a:spcBef>
              <a:buFontTx/>
              <a:buBlip>
                <a:blip r:embed="rId3"/>
              </a:buBlip>
            </a:pPr>
            <a:endParaRPr lang="en-US" sz="2000" dirty="0">
              <a:solidFill>
                <a:schemeClr val="accent2"/>
              </a:solidFill>
            </a:endParaRPr>
          </a:p>
        </p:txBody>
      </p:sp>
      <p:sp>
        <p:nvSpPr>
          <p:cNvPr id="4" name="Slide Number Placeholder 3"/>
          <p:cNvSpPr>
            <a:spLocks noGrp="1"/>
          </p:cNvSpPr>
          <p:nvPr>
            <p:ph type="sldNum" sz="quarter" idx="10"/>
          </p:nvPr>
        </p:nvSpPr>
        <p:spPr/>
        <p:txBody>
          <a:bodyPr/>
          <a:lstStyle/>
          <a:p>
            <a:fld id="{7481ECDC-7530-4EA9-86FD-4E56342A475C}"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20000"/>
              </a:spcBef>
              <a:buFontTx/>
              <a:buNone/>
            </a:pPr>
            <a:r>
              <a:rPr lang="en-US" sz="2000" dirty="0">
                <a:solidFill>
                  <a:schemeClr val="accent2"/>
                </a:solidFill>
              </a:rPr>
              <a:t>When a Web page references a master page, ASP.NET the steps involved are :</a:t>
            </a:r>
          </a:p>
          <a:p>
            <a:pPr marL="798513" lvl="1" indent="-336550">
              <a:spcBef>
                <a:spcPct val="20000"/>
              </a:spcBef>
              <a:buFontTx/>
              <a:buAutoNum type="arabicPeriod"/>
            </a:pPr>
            <a:r>
              <a:rPr lang="en-US" dirty="0">
                <a:solidFill>
                  <a:schemeClr val="accent2"/>
                </a:solidFill>
                <a:cs typeface="Times New Roman" pitchFamily="18" charset="0"/>
              </a:rPr>
              <a:t>Fetches the requested Web page.</a:t>
            </a:r>
          </a:p>
          <a:p>
            <a:pPr marL="798513" lvl="1" indent="-336550">
              <a:spcBef>
                <a:spcPct val="20000"/>
              </a:spcBef>
              <a:buFontTx/>
              <a:buAutoNum type="arabicPeriod"/>
            </a:pPr>
            <a:r>
              <a:rPr lang="en-US" dirty="0">
                <a:solidFill>
                  <a:schemeClr val="accent2"/>
                </a:solidFill>
                <a:cs typeface="Times New Roman" pitchFamily="18" charset="0"/>
              </a:rPr>
              <a:t>Fetches the master page referenced by the requested Web page.</a:t>
            </a:r>
          </a:p>
          <a:p>
            <a:pPr marL="798513" lvl="1" indent="-336550">
              <a:spcBef>
                <a:spcPct val="20000"/>
              </a:spcBef>
              <a:buFontTx/>
              <a:buAutoNum type="arabicPeriod"/>
            </a:pPr>
            <a:r>
              <a:rPr lang="en-US" dirty="0">
                <a:solidFill>
                  <a:schemeClr val="accent2"/>
                </a:solidFill>
                <a:cs typeface="Times New Roman" pitchFamily="18" charset="0"/>
              </a:rPr>
              <a:t>Merges the content from the master page with that of the requested Web page.</a:t>
            </a:r>
          </a:p>
          <a:p>
            <a:pPr marL="798513" lvl="1" indent="-336550">
              <a:spcBef>
                <a:spcPct val="20000"/>
              </a:spcBef>
              <a:buFontTx/>
              <a:buAutoNum type="arabicPeriod"/>
            </a:pPr>
            <a:r>
              <a:rPr lang="en-US" dirty="0">
                <a:solidFill>
                  <a:schemeClr val="accent2"/>
                </a:solidFill>
                <a:cs typeface="Times New Roman" pitchFamily="18" charset="0"/>
              </a:rPr>
              <a:t>Sends the merged results to the browser</a:t>
            </a:r>
            <a:endParaRPr lang="en-IN" dirty="0"/>
          </a:p>
          <a:p>
            <a:r>
              <a:rPr lang="en-US" dirty="0"/>
              <a:t>Demo</a:t>
            </a:r>
            <a:r>
              <a:rPr lang="en-US" baseline="0" dirty="0"/>
              <a:t> to show how can be a page created with </a:t>
            </a:r>
            <a:r>
              <a:rPr lang="en-US" baseline="0" dirty="0" err="1"/>
              <a:t>masterpage</a:t>
            </a:r>
            <a:r>
              <a:rPr lang="en-US" baseline="0" dirty="0"/>
              <a:t> and content page</a:t>
            </a:r>
            <a:endParaRPr lang="en-US"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22</a:t>
            </a:fld>
            <a:endParaRPr lang="en-US"/>
          </a:p>
        </p:txBody>
      </p:sp>
    </p:spTree>
    <p:extLst>
      <p:ext uri="{BB962C8B-B14F-4D97-AF65-F5344CB8AC3E}">
        <p14:creationId xmlns:p14="http://schemas.microsoft.com/office/powerpoint/2010/main" val="1648096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lang="en-IN" b="1" dirty="0"/>
              <a:t>Content Page</a:t>
            </a:r>
            <a:r>
              <a:rPr lang="en-IN" dirty="0"/>
              <a:t> is a </a:t>
            </a:r>
            <a:r>
              <a:rPr lang="en-IN" b="1" dirty="0"/>
              <a:t>page</a:t>
            </a:r>
            <a:r>
              <a:rPr lang="en-IN" dirty="0"/>
              <a:t> that is associated to a Master </a:t>
            </a:r>
            <a:r>
              <a:rPr lang="en-IN" b="1" dirty="0"/>
              <a:t>Page .</a:t>
            </a:r>
            <a:r>
              <a:rPr kumimoji="1" lang="en-US" altLang="ja-JP" dirty="0"/>
              <a:t> Master page typically includes one or more Content Placeholder controls identified by their ID attributes. </a:t>
            </a:r>
            <a:r>
              <a:rPr kumimoji="1" lang="en-US" altLang="ja-JP" dirty="0" err="1"/>
              <a:t>ContentPlaceholder</a:t>
            </a:r>
            <a:r>
              <a:rPr kumimoji="1" lang="en-US" altLang="ja-JP" dirty="0"/>
              <a:t> control in </a:t>
            </a:r>
            <a:r>
              <a:rPr kumimoji="1" lang="en-US" altLang="ja-JP" dirty="0" err="1"/>
              <a:t>masterpage</a:t>
            </a:r>
            <a:r>
              <a:rPr kumimoji="1" lang="en-US" altLang="ja-JP" dirty="0"/>
              <a:t> provides a location where content from referencing pages will be merged at run time.</a:t>
            </a:r>
            <a:r>
              <a:rPr kumimoji="1" lang="en-US" altLang="ja-JP" sz="2400" dirty="0"/>
              <a:t> HTML markup, HTML controls, and Web server controls (outside the Content Placeholder control) can also be added to the page.</a:t>
            </a:r>
            <a:r>
              <a:rPr lang="en-US" sz="2400" dirty="0">
                <a:solidFill>
                  <a:schemeClr val="accent2"/>
                </a:solidFill>
                <a:cs typeface="Times New Roman" pitchFamily="18" charset="0"/>
              </a:rPr>
              <a:t> </a:t>
            </a:r>
            <a:r>
              <a:rPr kumimoji="1" lang="en-US" altLang="ja-JP" sz="2400" dirty="0"/>
              <a:t>server-side code can also be added to the master page. Content Pages: reference a master page for consistent layout, reusable code, reusable content, and controls. Enable you to create specific content that is included at run time with the generic content from a master page</a:t>
            </a:r>
            <a:r>
              <a:rPr lang="en-US" sz="2400" dirty="0">
                <a:solidFill>
                  <a:schemeClr val="accent2"/>
                </a:solidFill>
                <a:cs typeface="Times New Roman" pitchFamily="18" charset="0"/>
              </a:rPr>
              <a:t>. </a:t>
            </a:r>
            <a:r>
              <a:rPr kumimoji="1" lang="en-US" altLang="ja-JP" sz="2400" dirty="0"/>
              <a:t>Reference a master page by including a </a:t>
            </a:r>
            <a:r>
              <a:rPr kumimoji="1" lang="en-US" altLang="ja-JP" sz="2400" dirty="0" err="1"/>
              <a:t>MasterPageFile</a:t>
            </a:r>
            <a:r>
              <a:rPr kumimoji="1" lang="en-US" altLang="ja-JP" sz="2400" dirty="0"/>
              <a:t> attribute in the @Page directive. Contain page-specific content in Content controls. </a:t>
            </a:r>
            <a:r>
              <a:rPr kumimoji="1" lang="en-US" altLang="ja-JP" sz="2400"/>
              <a:t>These Content controls are merged at run time with corresponding Content Placeholder controls on the referenced master page</a:t>
            </a:r>
            <a:r>
              <a:rPr lang="en-US" sz="2400">
                <a:solidFill>
                  <a:schemeClr val="accent2"/>
                </a:solidFill>
                <a:cs typeface="Times New Roman" pitchFamily="18" charset="0"/>
              </a:rPr>
              <a:t>.</a:t>
            </a:r>
          </a:p>
          <a:p>
            <a:pPr marL="0" marR="0" lvl="0" indent="0" algn="l" defTabSz="1632753" rtl="0" eaLnBrk="1" fontAlgn="auto" latinLnBrk="0" hangingPunct="1">
              <a:lnSpc>
                <a:spcPct val="100000"/>
              </a:lnSpc>
              <a:spcBef>
                <a:spcPts val="0"/>
              </a:spcBef>
              <a:spcAft>
                <a:spcPts val="0"/>
              </a:spcAft>
              <a:buClrTx/>
              <a:buSzTx/>
              <a:buFontTx/>
              <a:buNone/>
              <a:tabLst/>
              <a:defRPr/>
            </a:pPr>
            <a:endParaRPr lang="en-US" sz="2400" dirty="0">
              <a:solidFill>
                <a:schemeClr val="accent2"/>
              </a:solidFill>
              <a:cs typeface="Times New Roman" pitchFamily="18" charset="0"/>
            </a:endParaRPr>
          </a:p>
          <a:p>
            <a:pPr marL="0" marR="0" lvl="0" indent="0" algn="l" defTabSz="1632753" rtl="0" eaLnBrk="1" fontAlgn="auto" latinLnBrk="0" hangingPunct="1">
              <a:lnSpc>
                <a:spcPct val="100000"/>
              </a:lnSpc>
              <a:spcBef>
                <a:spcPts val="0"/>
              </a:spcBef>
              <a:spcAft>
                <a:spcPts val="0"/>
              </a:spcAft>
              <a:buClrTx/>
              <a:buSzTx/>
              <a:buFontTx/>
              <a:buNone/>
              <a:tabLst/>
              <a:defRPr/>
            </a:pPr>
            <a:endParaRPr kumimoji="1" lang="en-US" altLang="ja-JP" sz="2400" dirty="0"/>
          </a:p>
          <a:p>
            <a:pPr marL="0" marR="0" lvl="0" indent="0" algn="l" defTabSz="1632753" rtl="0" eaLnBrk="1" fontAlgn="auto" latinLnBrk="0" hangingPunct="1">
              <a:lnSpc>
                <a:spcPct val="100000"/>
              </a:lnSpc>
              <a:spcBef>
                <a:spcPts val="0"/>
              </a:spcBef>
              <a:spcAft>
                <a:spcPts val="0"/>
              </a:spcAft>
              <a:buClrTx/>
              <a:buSzTx/>
              <a:buFontTx/>
              <a:buNone/>
              <a:tabLst/>
              <a:defRPr/>
            </a:pPr>
            <a:endParaRPr kumimoji="1" lang="ja-JP" altLang="en-US" dirty="0"/>
          </a:p>
          <a:p>
            <a:pPr marL="0" marR="0" lvl="0" indent="0" algn="l" defTabSz="1632753" rtl="0" eaLnBrk="1" fontAlgn="auto" latinLnBrk="0" hangingPunct="1">
              <a:lnSpc>
                <a:spcPct val="100000"/>
              </a:lnSpc>
              <a:spcBef>
                <a:spcPts val="0"/>
              </a:spcBef>
              <a:spcAft>
                <a:spcPts val="0"/>
              </a:spcAft>
              <a:buClrTx/>
              <a:buSzTx/>
              <a:buFontTx/>
              <a:buNone/>
              <a:tabLst/>
              <a:defRPr/>
            </a:pPr>
            <a:endParaRPr kumimoji="1" lang="ja-JP" altLang="en-US" dirty="0"/>
          </a:p>
          <a:p>
            <a:endParaRPr lang="en-US"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23</a:t>
            </a:fld>
            <a:endParaRPr lang="en-US"/>
          </a:p>
        </p:txBody>
      </p:sp>
    </p:spTree>
    <p:extLst>
      <p:ext uri="{BB962C8B-B14F-4D97-AF65-F5344CB8AC3E}">
        <p14:creationId xmlns:p14="http://schemas.microsoft.com/office/powerpoint/2010/main" val="105413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lang="en-US" sz="2100" b="0" i="0" kern="1200" dirty="0">
                <a:solidFill>
                  <a:schemeClr val="tx1"/>
                </a:solidFill>
                <a:effectLst/>
                <a:latin typeface="+mn-lt"/>
                <a:ea typeface="+mn-ea"/>
                <a:cs typeface="+mn-cs"/>
              </a:rPr>
              <a:t>When a </a:t>
            </a:r>
            <a:r>
              <a:rPr lang="en-US" sz="2100" b="1" i="0" kern="1200" dirty="0">
                <a:solidFill>
                  <a:schemeClr val="tx1"/>
                </a:solidFill>
                <a:effectLst/>
                <a:latin typeface="+mn-lt"/>
                <a:ea typeface="+mn-ea"/>
                <a:cs typeface="+mn-cs"/>
              </a:rPr>
              <a:t>master page</a:t>
            </a:r>
            <a:r>
              <a:rPr lang="en-US" sz="2100" b="0" i="0" kern="1200" dirty="0">
                <a:solidFill>
                  <a:schemeClr val="tx1"/>
                </a:solidFill>
                <a:effectLst/>
                <a:latin typeface="+mn-lt"/>
                <a:ea typeface="+mn-ea"/>
                <a:cs typeface="+mn-cs"/>
              </a:rPr>
              <a:t> contains a reference of another </a:t>
            </a:r>
            <a:r>
              <a:rPr lang="en-US" sz="2100" b="1" i="0" kern="1200" dirty="0">
                <a:solidFill>
                  <a:schemeClr val="tx1"/>
                </a:solidFill>
                <a:effectLst/>
                <a:latin typeface="+mn-lt"/>
                <a:ea typeface="+mn-ea"/>
                <a:cs typeface="+mn-cs"/>
              </a:rPr>
              <a:t>master page</a:t>
            </a:r>
            <a:r>
              <a:rPr lang="en-US" sz="2100" b="0" i="0" kern="1200" dirty="0">
                <a:solidFill>
                  <a:schemeClr val="tx1"/>
                </a:solidFill>
                <a:effectLst/>
                <a:latin typeface="+mn-lt"/>
                <a:ea typeface="+mn-ea"/>
                <a:cs typeface="+mn-cs"/>
              </a:rPr>
              <a:t>, then it is called a </a:t>
            </a:r>
            <a:r>
              <a:rPr lang="en-US" sz="2100" b="1" i="0" kern="1200" dirty="0">
                <a:solidFill>
                  <a:schemeClr val="tx1"/>
                </a:solidFill>
                <a:effectLst/>
                <a:latin typeface="+mn-lt"/>
                <a:ea typeface="+mn-ea"/>
                <a:cs typeface="+mn-cs"/>
              </a:rPr>
              <a:t>nested master page</a:t>
            </a:r>
            <a:r>
              <a:rPr lang="en-US" sz="2100" b="0" i="0" kern="1200" dirty="0">
                <a:solidFill>
                  <a:schemeClr val="tx1"/>
                </a:solidFill>
                <a:effectLst/>
                <a:latin typeface="+mn-lt"/>
                <a:ea typeface="+mn-ea"/>
                <a:cs typeface="+mn-cs"/>
              </a:rPr>
              <a:t>. A single </a:t>
            </a:r>
            <a:r>
              <a:rPr lang="en-US" sz="2100" b="1" i="0" kern="1200" dirty="0">
                <a:solidFill>
                  <a:schemeClr val="tx1"/>
                </a:solidFill>
                <a:effectLst/>
                <a:latin typeface="+mn-lt"/>
                <a:ea typeface="+mn-ea"/>
                <a:cs typeface="+mn-cs"/>
              </a:rPr>
              <a:t>master page</a:t>
            </a:r>
            <a:r>
              <a:rPr lang="en-US" sz="2100" b="0" i="0" kern="1200" dirty="0">
                <a:solidFill>
                  <a:schemeClr val="tx1"/>
                </a:solidFill>
                <a:effectLst/>
                <a:latin typeface="+mn-lt"/>
                <a:ea typeface="+mn-ea"/>
                <a:cs typeface="+mn-cs"/>
              </a:rPr>
              <a:t> can have a reference of </a:t>
            </a:r>
            <a:r>
              <a:rPr lang="en-US" sz="2100" b="0" i="0" kern="1200" dirty="0" err="1">
                <a:solidFill>
                  <a:schemeClr val="tx1"/>
                </a:solidFill>
                <a:effectLst/>
                <a:latin typeface="+mn-lt"/>
                <a:ea typeface="+mn-ea"/>
                <a:cs typeface="+mn-cs"/>
              </a:rPr>
              <a:t>multiple</a:t>
            </a:r>
            <a:r>
              <a:rPr lang="en-US" sz="2100" b="1" i="0" kern="1200" dirty="0" err="1">
                <a:solidFill>
                  <a:schemeClr val="tx1"/>
                </a:solidFill>
                <a:effectLst/>
                <a:latin typeface="+mn-lt"/>
                <a:ea typeface="+mn-ea"/>
                <a:cs typeface="+mn-cs"/>
              </a:rPr>
              <a:t>master</a:t>
            </a:r>
            <a:r>
              <a:rPr lang="en-US" sz="2100" b="1" i="0" kern="1200" dirty="0">
                <a:solidFill>
                  <a:schemeClr val="tx1"/>
                </a:solidFill>
                <a:effectLst/>
                <a:latin typeface="+mn-lt"/>
                <a:ea typeface="+mn-ea"/>
                <a:cs typeface="+mn-cs"/>
              </a:rPr>
              <a:t> pages</a:t>
            </a:r>
            <a:r>
              <a:rPr lang="en-US" sz="2100" b="0" i="0" kern="1200" dirty="0">
                <a:solidFill>
                  <a:schemeClr val="tx1"/>
                </a:solidFill>
                <a:effectLst/>
                <a:latin typeface="+mn-lt"/>
                <a:ea typeface="+mn-ea"/>
                <a:cs typeface="+mn-cs"/>
              </a:rPr>
              <a:t> or a number of </a:t>
            </a:r>
            <a:r>
              <a:rPr lang="en-US" sz="2100" b="1" i="0" kern="1200" dirty="0">
                <a:solidFill>
                  <a:schemeClr val="tx1"/>
                </a:solidFill>
                <a:effectLst/>
                <a:latin typeface="+mn-lt"/>
                <a:ea typeface="+mn-ea"/>
                <a:cs typeface="+mn-cs"/>
              </a:rPr>
              <a:t>master pages</a:t>
            </a:r>
            <a:r>
              <a:rPr lang="en-US" sz="2100" b="0" i="0" kern="1200" dirty="0">
                <a:solidFill>
                  <a:schemeClr val="tx1"/>
                </a:solidFill>
                <a:effectLst/>
                <a:latin typeface="+mn-lt"/>
                <a:ea typeface="+mn-ea"/>
                <a:cs typeface="+mn-cs"/>
              </a:rPr>
              <a:t> can be componentized into a </a:t>
            </a:r>
            <a:r>
              <a:rPr lang="en-US" sz="2100" b="0" i="0" kern="1200" dirty="0" err="1">
                <a:solidFill>
                  <a:schemeClr val="tx1"/>
                </a:solidFill>
                <a:effectLst/>
                <a:latin typeface="+mn-lt"/>
                <a:ea typeface="+mn-ea"/>
                <a:cs typeface="+mn-cs"/>
              </a:rPr>
              <a:t>single</a:t>
            </a:r>
            <a:r>
              <a:rPr lang="en-US" sz="2100" b="1" i="0" kern="1200" dirty="0" err="1">
                <a:solidFill>
                  <a:schemeClr val="tx1"/>
                </a:solidFill>
                <a:effectLst/>
                <a:latin typeface="+mn-lt"/>
                <a:ea typeface="+mn-ea"/>
                <a:cs typeface="+mn-cs"/>
              </a:rPr>
              <a:t>master</a:t>
            </a:r>
            <a:r>
              <a:rPr lang="en-US" sz="2100" b="1" i="0" kern="1200" dirty="0">
                <a:solidFill>
                  <a:schemeClr val="tx1"/>
                </a:solidFill>
                <a:effectLst/>
                <a:latin typeface="+mn-lt"/>
                <a:ea typeface="+mn-ea"/>
                <a:cs typeface="+mn-cs"/>
              </a:rPr>
              <a:t> page</a:t>
            </a:r>
            <a:r>
              <a:rPr lang="en-US" sz="2100" b="0" i="0" kern="1200" dirty="0">
                <a:solidFill>
                  <a:schemeClr val="tx1"/>
                </a:solidFill>
                <a:effectLst/>
                <a:latin typeface="+mn-lt"/>
                <a:ea typeface="+mn-ea"/>
                <a:cs typeface="+mn-cs"/>
              </a:rPr>
              <a:t>. </a:t>
            </a:r>
            <a:r>
              <a:rPr kumimoji="1" lang="en-US" altLang="ja-JP" dirty="0"/>
              <a:t>A nested master page can include additional content within its Content controls. Child master pages typically contain their own </a:t>
            </a:r>
            <a:r>
              <a:rPr kumimoji="1" lang="en-US" altLang="ja-JP" dirty="0" err="1"/>
              <a:t>ContentPlaceHolder</a:t>
            </a:r>
            <a:r>
              <a:rPr kumimoji="1" lang="en-US" altLang="ja-JP" dirty="0"/>
              <a:t> controls that will be used by content pages. A child master page references a parent master page by including the </a:t>
            </a:r>
            <a:r>
              <a:rPr kumimoji="1" lang="en-US" altLang="ja-JP" dirty="0" err="1"/>
              <a:t>MasterPageFile</a:t>
            </a:r>
            <a:r>
              <a:rPr kumimoji="1" lang="en-US" altLang="ja-JP" dirty="0"/>
              <a:t> attribute in the @Master directive. These Content controls correspond to </a:t>
            </a:r>
            <a:r>
              <a:rPr kumimoji="1" lang="en-US" altLang="ja-JP" dirty="0" err="1"/>
              <a:t>ContentPlaceHolder</a:t>
            </a:r>
            <a:r>
              <a:rPr kumimoji="1" lang="en-US" altLang="ja-JP" dirty="0"/>
              <a:t> controls on the parent master. </a:t>
            </a:r>
            <a:r>
              <a:rPr lang="en-IN" dirty="0"/>
              <a:t>building a large website, need to create multiple levels of Master Pages</a:t>
            </a:r>
            <a:endParaRPr kumimoji="1" lang="ja-JP" altLang="en-US" dirty="0"/>
          </a:p>
          <a:p>
            <a:pPr marL="0" marR="0" lvl="0" indent="0" algn="l" defTabSz="1632753" rtl="0" eaLnBrk="1" fontAlgn="auto" latinLnBrk="0" hangingPunct="1">
              <a:lnSpc>
                <a:spcPct val="100000"/>
              </a:lnSpc>
              <a:spcBef>
                <a:spcPts val="0"/>
              </a:spcBef>
              <a:spcAft>
                <a:spcPts val="0"/>
              </a:spcAft>
              <a:buClrTx/>
              <a:buSzTx/>
              <a:buFontTx/>
              <a:buNone/>
              <a:tabLst/>
              <a:defRPr/>
            </a:pPr>
            <a:r>
              <a:rPr lang="en-US" sz="2100" b="0" i="0" kern="1200" dirty="0">
                <a:solidFill>
                  <a:schemeClr val="tx1"/>
                </a:solidFill>
                <a:effectLst/>
                <a:latin typeface="+mn-lt"/>
                <a:ea typeface="+mn-ea"/>
                <a:cs typeface="+mn-cs"/>
              </a:rPr>
              <a:t>If we are building a large website, we might need to create multiple levels of Master Pages. For example, we might want to create a single site-wide Master Page that applies to all the content pages in our website. In addition, we might need to create multiple section-wide Master Pages that apply to only the pages contained in a particular section. </a:t>
            </a:r>
          </a:p>
          <a:p>
            <a:pPr marL="0" marR="0" lvl="0" indent="0" algn="l" defTabSz="1632753" rtl="0" eaLnBrk="1" fontAlgn="auto" latinLnBrk="0" hangingPunct="1">
              <a:lnSpc>
                <a:spcPct val="100000"/>
              </a:lnSpc>
              <a:spcBef>
                <a:spcPts val="0"/>
              </a:spcBef>
              <a:spcAft>
                <a:spcPts val="0"/>
              </a:spcAft>
              <a:buClrTx/>
              <a:buSzTx/>
              <a:buFontTx/>
              <a:buNone/>
              <a:tabLst/>
              <a:defRPr/>
            </a:pPr>
            <a:r>
              <a:rPr kumimoji="1" lang="en-US" altLang="ja-JP" sz="2100" b="0" i="0" kern="1200" dirty="0">
                <a:solidFill>
                  <a:schemeClr val="tx1"/>
                </a:solidFill>
                <a:effectLst/>
                <a:latin typeface="+mn-lt"/>
                <a:ea typeface="+mn-ea"/>
                <a:cs typeface="+mn-cs"/>
              </a:rPr>
              <a:t>The following demo will show how to create nested </a:t>
            </a:r>
            <a:r>
              <a:rPr kumimoji="1" lang="en-US" altLang="ja-JP" sz="2100" b="0" i="0" kern="1200" dirty="0" err="1">
                <a:solidFill>
                  <a:schemeClr val="tx1"/>
                </a:solidFill>
                <a:effectLst/>
                <a:latin typeface="+mn-lt"/>
                <a:ea typeface="+mn-ea"/>
                <a:cs typeface="+mn-cs"/>
              </a:rPr>
              <a:t>masterpages</a:t>
            </a:r>
            <a:endParaRPr kumimoji="1" lang="ja-JP" altLang="en-US" dirty="0"/>
          </a:p>
          <a:p>
            <a:pPr marL="0" marR="0" lvl="0" indent="0" algn="l" defTabSz="1632753"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1632753" rtl="0" eaLnBrk="1" fontAlgn="auto" latinLnBrk="0" hangingPunct="1">
              <a:lnSpc>
                <a:spcPct val="100000"/>
              </a:lnSpc>
              <a:spcBef>
                <a:spcPts val="0"/>
              </a:spcBef>
              <a:spcAft>
                <a:spcPts val="0"/>
              </a:spcAft>
              <a:buClrTx/>
              <a:buSzTx/>
              <a:buFontTx/>
              <a:buNone/>
              <a:tabLst/>
              <a:defRPr/>
            </a:pPr>
            <a:r>
              <a:rPr kumimoji="1" lang="en-US" altLang="ja-JP" dirty="0"/>
              <a:t>.</a:t>
            </a:r>
          </a:p>
          <a:p>
            <a:endParaRPr lang="en-US"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24</a:t>
            </a:fld>
            <a:endParaRPr lang="en-US"/>
          </a:p>
        </p:txBody>
      </p:sp>
    </p:spTree>
    <p:extLst>
      <p:ext uri="{BB962C8B-B14F-4D97-AF65-F5344CB8AC3E}">
        <p14:creationId xmlns:p14="http://schemas.microsoft.com/office/powerpoint/2010/main" val="11987769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IN" altLang="ja-JP" dirty="0"/>
              <a:t>Dynamically changing Themes for page, Dynamically assigning skin to control</a:t>
            </a:r>
          </a:p>
          <a:p>
            <a:pPr marL="0" marR="0" lvl="0" indent="0" algn="l" defTabSz="1632753" rtl="0" eaLnBrk="1" fontAlgn="auto" latinLnBrk="0" hangingPunct="1">
              <a:lnSpc>
                <a:spcPct val="100000"/>
              </a:lnSpc>
              <a:spcBef>
                <a:spcPts val="0"/>
              </a:spcBef>
              <a:spcAft>
                <a:spcPts val="0"/>
              </a:spcAft>
              <a:buClrTx/>
              <a:buSzTx/>
              <a:buFontTx/>
              <a:buNone/>
              <a:tabLst/>
              <a:defRPr/>
            </a:pPr>
            <a:r>
              <a:rPr kumimoji="1" lang="en-US" altLang="ja-JP" dirty="0"/>
              <a:t>A theme is a collection of property settings.</a:t>
            </a:r>
            <a:r>
              <a:rPr lang="en-US" dirty="0">
                <a:solidFill>
                  <a:schemeClr val="accent2"/>
                </a:solidFill>
              </a:rPr>
              <a:t> </a:t>
            </a:r>
            <a:r>
              <a:rPr kumimoji="1" lang="en-US" altLang="ja-JP" dirty="0"/>
              <a:t>Theme settings can be applied to any of the following: 1)</a:t>
            </a:r>
            <a:r>
              <a:rPr kumimoji="1" lang="en-US" altLang="ja-JP" sz="2400" dirty="0"/>
              <a:t>The entire Web site  2)A page and its controls  3)Individual controls.</a:t>
            </a:r>
            <a:r>
              <a:rPr kumimoji="1" lang="en-US" altLang="ja-JP" dirty="0"/>
              <a:t> Multiple themes can be created to enable users to choose their preferred appearance for the Web site.. An ASP.NET theme consist of the following objects:1)Stylesheets 2)Skins 3)Supporting images</a:t>
            </a:r>
          </a:p>
          <a:p>
            <a:pPr marL="0" marR="0" lvl="0" indent="0" algn="l" defTabSz="1632753" rtl="0" eaLnBrk="1" fontAlgn="auto" latinLnBrk="0" hangingPunct="1">
              <a:lnSpc>
                <a:spcPct val="100000"/>
              </a:lnSpc>
              <a:spcBef>
                <a:spcPts val="0"/>
              </a:spcBef>
              <a:spcAft>
                <a:spcPts val="0"/>
              </a:spcAft>
              <a:buClrTx/>
              <a:buSzTx/>
              <a:buFontTx/>
              <a:buNone/>
              <a:tabLst/>
              <a:defRPr/>
            </a:pPr>
            <a:r>
              <a:rPr kumimoji="1" lang="en-US" altLang="ja-JP" sz="2400" dirty="0"/>
              <a:t>Themes are stored in the </a:t>
            </a:r>
            <a:r>
              <a:rPr kumimoji="1" lang="en-US" altLang="ja-JP" sz="2400" dirty="0" err="1"/>
              <a:t>App_Themes</a:t>
            </a:r>
            <a:r>
              <a:rPr kumimoji="1" lang="en-US" altLang="ja-JP" sz="2400" dirty="0"/>
              <a:t> folder within an </a:t>
            </a:r>
            <a:r>
              <a:rPr kumimoji="1" lang="en-US" altLang="ja-JP" sz="2400" dirty="0" err="1"/>
              <a:t>application.To</a:t>
            </a:r>
            <a:r>
              <a:rPr kumimoji="1" lang="en-US" altLang="ja-JP" sz="2400" dirty="0"/>
              <a:t> create a theme, you need </a:t>
            </a:r>
            <a:r>
              <a:rPr kumimoji="1" lang="en-US" altLang="ja-JP" sz="2400" dirty="0" err="1"/>
              <a:t>to:Add</a:t>
            </a:r>
            <a:r>
              <a:rPr kumimoji="1" lang="en-US" altLang="ja-JP" sz="2400" dirty="0"/>
              <a:t> a subfolder with the same name as the name of the theme to the </a:t>
            </a:r>
            <a:r>
              <a:rPr kumimoji="1" lang="en-US" altLang="ja-JP" sz="2400" dirty="0" err="1"/>
              <a:t>App_Themes</a:t>
            </a:r>
            <a:r>
              <a:rPr kumimoji="1" lang="en-US" altLang="ja-JP" sz="2400" dirty="0"/>
              <a:t> </a:t>
            </a:r>
            <a:r>
              <a:rPr kumimoji="1" lang="en-US" altLang="ja-JP" sz="2400" dirty="0" err="1"/>
              <a:t>folder.Add</a:t>
            </a:r>
            <a:r>
              <a:rPr kumimoji="1" lang="en-US" altLang="ja-JP" sz="2400" dirty="0"/>
              <a:t> stylesheets, skins, and supporting image files to the. folder created..</a:t>
            </a:r>
            <a:r>
              <a:rPr lang="en-US" sz="2100" b="0" i="0" kern="1200" dirty="0">
                <a:solidFill>
                  <a:schemeClr val="tx1"/>
                </a:solidFill>
                <a:effectLst/>
                <a:latin typeface="+mn-lt"/>
                <a:ea typeface="+mn-ea"/>
                <a:cs typeface="+mn-cs"/>
              </a:rPr>
              <a:t> A skin describes the appearance of one or more control types. For example, a skin file might look like the following.</a:t>
            </a:r>
            <a:endParaRPr kumimoji="1" lang="en-US" altLang="ja-JP" sz="2400" dirty="0"/>
          </a:p>
          <a:p>
            <a:pPr marL="800100" lvl="1" indent="-342900" algn="just">
              <a:buNone/>
            </a:pPr>
            <a:r>
              <a:rPr kumimoji="1" lang="en-US" altLang="ja-JP" sz="2000" dirty="0"/>
              <a:t>To create a skin, you need to:</a:t>
            </a:r>
          </a:p>
          <a:p>
            <a:pPr marL="800100" lvl="1" indent="-342900" algn="just">
              <a:buNone/>
            </a:pPr>
            <a:r>
              <a:rPr kumimoji="1" lang="en-US" altLang="ja-JP" sz="2000" dirty="0"/>
              <a:t>1)Create a theme folder under the </a:t>
            </a:r>
            <a:r>
              <a:rPr kumimoji="1" lang="en-US" altLang="ja-JP" sz="2000" dirty="0" err="1"/>
              <a:t>App_Themes</a:t>
            </a:r>
            <a:r>
              <a:rPr kumimoji="1" lang="en-US" altLang="ja-JP" sz="2000" dirty="0"/>
              <a:t> folder.2)Add a skin file to the theme folder.3)Add an entry to the skin file for each class of controls to which you want to apply the theme</a:t>
            </a:r>
          </a:p>
          <a:p>
            <a:endParaRPr lang="en-US"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25</a:t>
            </a:fld>
            <a:endParaRPr lang="en-US"/>
          </a:p>
        </p:txBody>
      </p:sp>
    </p:spTree>
    <p:extLst>
      <p:ext uri="{BB962C8B-B14F-4D97-AF65-F5344CB8AC3E}">
        <p14:creationId xmlns:p14="http://schemas.microsoft.com/office/powerpoint/2010/main" val="40621951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342900" marR="0" lvl="0" indent="-342900" algn="l" defTabSz="1632753" rtl="0" eaLnBrk="1" fontAlgn="auto" latinLnBrk="0" hangingPunct="1">
              <a:lnSpc>
                <a:spcPct val="100000"/>
              </a:lnSpc>
              <a:spcBef>
                <a:spcPct val="20000"/>
              </a:spcBef>
              <a:spcAft>
                <a:spcPts val="0"/>
              </a:spcAft>
              <a:buClrTx/>
              <a:buSzTx/>
              <a:buFontTx/>
              <a:buNone/>
              <a:tabLst/>
              <a:defRPr/>
            </a:pPr>
            <a:r>
              <a:rPr lang="en-IN" dirty="0"/>
              <a:t>ASP.NET allows you to set the theme of a page dynamically when the page is being created</a:t>
            </a:r>
            <a:endParaRPr kumimoji="1" lang="ja-JP" altLang="en-US" dirty="0"/>
          </a:p>
          <a:p>
            <a:pPr marL="742950" lvl="1" indent="-285750" algn="just">
              <a:buNone/>
            </a:pPr>
            <a:r>
              <a:rPr kumimoji="1" lang="en-US" altLang="ja-JP" sz="2000" dirty="0"/>
              <a:t>A theme can be specified for a particular page by using the &lt;%@Page%&gt; directive as: </a:t>
            </a:r>
          </a:p>
          <a:p>
            <a:pPr marL="1143000" lvl="2" indent="-228600" algn="just"/>
            <a:r>
              <a:rPr kumimoji="1" lang="en-US" altLang="ja-JP" sz="2000" dirty="0"/>
              <a:t>&lt;%@ Page  Theme = “</a:t>
            </a:r>
            <a:r>
              <a:rPr kumimoji="1" lang="en-US" altLang="ja-JP" sz="2000" dirty="0" err="1"/>
              <a:t>BlueSky</a:t>
            </a:r>
            <a:r>
              <a:rPr kumimoji="1" lang="en-US" altLang="ja-JP" sz="2000" dirty="0"/>
              <a:t>”%&gt;</a:t>
            </a:r>
          </a:p>
          <a:p>
            <a:pPr marL="742950" lvl="1" indent="-285750">
              <a:buNone/>
            </a:pPr>
            <a:r>
              <a:rPr kumimoji="1" lang="en-US" altLang="ja-JP" sz="2000" dirty="0"/>
              <a:t>A theme can be specified for the entire application in the root </a:t>
            </a:r>
            <a:r>
              <a:rPr kumimoji="1" lang="en-US" altLang="ja-JP" sz="2000" dirty="0" err="1"/>
              <a:t>Web.config</a:t>
            </a:r>
            <a:r>
              <a:rPr kumimoji="1" lang="en-US" altLang="ja-JP" sz="2000" dirty="0"/>
              <a:t> file as:</a:t>
            </a:r>
          </a:p>
          <a:p>
            <a:pPr marL="1143000" lvl="2" indent="-228600">
              <a:buNone/>
            </a:pPr>
            <a:r>
              <a:rPr kumimoji="1" lang="en-US" altLang="ja-JP" sz="2000" dirty="0"/>
              <a:t>&lt;configuration&gt;</a:t>
            </a:r>
          </a:p>
          <a:p>
            <a:pPr marL="1143000" lvl="2" indent="-228600">
              <a:buNone/>
            </a:pPr>
            <a:r>
              <a:rPr kumimoji="1" lang="en-US" altLang="ja-JP" sz="2000" dirty="0"/>
              <a:t>	 &lt;</a:t>
            </a:r>
            <a:r>
              <a:rPr kumimoji="1" lang="en-US" altLang="ja-JP" sz="2000" dirty="0" err="1"/>
              <a:t>system.Web</a:t>
            </a:r>
            <a:r>
              <a:rPr kumimoji="1" lang="en-US" altLang="ja-JP" sz="2000" dirty="0"/>
              <a:t>&gt;</a:t>
            </a:r>
          </a:p>
          <a:p>
            <a:pPr marL="1143000" lvl="2" indent="-228600">
              <a:buNone/>
            </a:pPr>
            <a:r>
              <a:rPr kumimoji="1" lang="en-US" altLang="ja-JP" sz="2000" dirty="0"/>
              <a:t>	   &lt;pages theme =“</a:t>
            </a:r>
            <a:r>
              <a:rPr kumimoji="1" lang="en-US" altLang="ja-JP" sz="2000" dirty="0" err="1"/>
              <a:t>BlueSky</a:t>
            </a:r>
            <a:r>
              <a:rPr kumimoji="1" lang="en-US" altLang="ja-JP" sz="2000" dirty="0"/>
              <a:t>”/&gt;</a:t>
            </a:r>
          </a:p>
          <a:p>
            <a:pPr marL="1143000" lvl="2" indent="-228600">
              <a:buNone/>
            </a:pPr>
            <a:r>
              <a:rPr kumimoji="1" lang="en-US" altLang="ja-JP" sz="2000" dirty="0"/>
              <a:t>	 &lt;/</a:t>
            </a:r>
            <a:r>
              <a:rPr kumimoji="1" lang="en-US" altLang="ja-JP" sz="2000" dirty="0" err="1"/>
              <a:t>system.web</a:t>
            </a:r>
            <a:r>
              <a:rPr kumimoji="1" lang="en-US" altLang="ja-JP" sz="2000" dirty="0"/>
              <a:t>&gt;</a:t>
            </a:r>
          </a:p>
          <a:p>
            <a:pPr marL="1143000" lvl="2" indent="-228600">
              <a:buNone/>
            </a:pPr>
            <a:r>
              <a:rPr kumimoji="1" lang="en-US" altLang="ja-JP" sz="2000" dirty="0"/>
              <a:t>&lt;/configuration&gt;</a:t>
            </a:r>
          </a:p>
          <a:p>
            <a:pPr marL="342900" indent="-342900">
              <a:spcBef>
                <a:spcPct val="20000"/>
              </a:spcBef>
            </a:pPr>
            <a:endParaRPr kumimoji="1" lang="en-US" altLang="ja-JP" dirty="0"/>
          </a:p>
          <a:p>
            <a:pPr marL="342900" indent="-342900">
              <a:spcBef>
                <a:spcPct val="20000"/>
              </a:spcBef>
            </a:pPr>
            <a:r>
              <a:rPr kumimoji="1" lang="en-US" altLang="ja-JP" dirty="0"/>
              <a:t>Enabling Users to Personalize </a:t>
            </a:r>
            <a:r>
              <a:rPr kumimoji="1" lang="en-US" altLang="ja-JP" dirty="0" err="1"/>
              <a:t>Themes:</a:t>
            </a:r>
            <a:r>
              <a:rPr kumimoji="1" lang="en-US" altLang="ja-JP" sz="2000" dirty="0" err="1"/>
              <a:t>Themes</a:t>
            </a:r>
            <a:r>
              <a:rPr kumimoji="1" lang="en-US" altLang="ja-JP" sz="2000" dirty="0"/>
              <a:t> can be used to enable users to personalize the </a:t>
            </a:r>
            <a:r>
              <a:rPr kumimoji="1" lang="en-US" altLang="ja-JP" sz="2000" dirty="0" err="1"/>
              <a:t>application.The</a:t>
            </a:r>
            <a:r>
              <a:rPr kumimoji="1" lang="en-US" altLang="ja-JP" sz="2000" dirty="0"/>
              <a:t> theme stored in a user’s profile can be set programmatically as each page loads.</a:t>
            </a:r>
          </a:p>
          <a:p>
            <a:pPr marL="742950" lvl="1" indent="-285750">
              <a:buNone/>
            </a:pPr>
            <a:r>
              <a:rPr kumimoji="1" lang="en-US" altLang="ja-JP" sz="2000" dirty="0"/>
              <a:t>Theme must be set before or during </a:t>
            </a:r>
            <a:r>
              <a:rPr kumimoji="1" lang="en-US" altLang="ja-JP" sz="2000" dirty="0" err="1"/>
              <a:t>Page_PreInit</a:t>
            </a:r>
            <a:r>
              <a:rPr kumimoji="1" lang="en-US" altLang="ja-JP" sz="2000" dirty="0"/>
              <a:t> event handler</a:t>
            </a:r>
            <a:endParaRPr kumimoji="1" lang="ja-JP" altLang="en-US" sz="2000" dirty="0"/>
          </a:p>
          <a:p>
            <a:pPr marL="742950" lvl="1" indent="-285750">
              <a:buNone/>
            </a:pPr>
            <a:r>
              <a:rPr kumimoji="1" lang="en-US" altLang="ja-JP" sz="2000" dirty="0"/>
              <a:t> as:</a:t>
            </a:r>
          </a:p>
          <a:p>
            <a:pPr lvl="2" indent="-6350">
              <a:buNone/>
            </a:pPr>
            <a:r>
              <a:rPr kumimoji="1" lang="en-US" altLang="ja-JP" sz="2000" dirty="0"/>
              <a:t>void </a:t>
            </a:r>
            <a:r>
              <a:rPr kumimoji="1" lang="en-US" altLang="ja-JP" sz="2000" dirty="0" err="1"/>
              <a:t>Page_PreInit</a:t>
            </a:r>
            <a:r>
              <a:rPr kumimoji="1" lang="en-US" altLang="ja-JP" sz="2000" dirty="0"/>
              <a:t>(object sender, </a:t>
            </a:r>
            <a:r>
              <a:rPr kumimoji="1" lang="en-US" altLang="ja-JP" sz="2000" dirty="0" err="1"/>
              <a:t>EventArgs</a:t>
            </a:r>
            <a:r>
              <a:rPr kumimoji="1" lang="en-US" altLang="ja-JP" sz="2000" dirty="0"/>
              <a:t> e)</a:t>
            </a:r>
          </a:p>
          <a:p>
            <a:pPr lvl="2" indent="-6350">
              <a:buNone/>
            </a:pPr>
            <a:r>
              <a:rPr kumimoji="1" lang="en-US" altLang="ja-JP" sz="2000" dirty="0"/>
              <a:t>{</a:t>
            </a:r>
          </a:p>
          <a:p>
            <a:pPr marL="1143000" lvl="3">
              <a:buNone/>
            </a:pPr>
            <a:r>
              <a:rPr kumimoji="1" lang="en-US" altLang="ja-JP" sz="2000" dirty="0"/>
              <a:t>switch (</a:t>
            </a:r>
            <a:r>
              <a:rPr kumimoji="1" lang="en-US" altLang="ja-JP" sz="2000" dirty="0" err="1"/>
              <a:t>Request.QueryString</a:t>
            </a:r>
            <a:r>
              <a:rPr kumimoji="1" lang="en-US" altLang="ja-JP" sz="2000" dirty="0"/>
              <a:t>[“theme”])</a:t>
            </a:r>
          </a:p>
          <a:p>
            <a:pPr marL="1143000" lvl="3">
              <a:buNone/>
            </a:pPr>
            <a:r>
              <a:rPr kumimoji="1" lang="en-US" altLang="ja-JP" sz="2000" dirty="0"/>
              <a:t>{</a:t>
            </a:r>
          </a:p>
          <a:p>
            <a:pPr marL="1143000" lvl="3">
              <a:buNone/>
            </a:pPr>
            <a:r>
              <a:rPr kumimoji="1" lang="en-US" altLang="ja-JP" sz="2000" dirty="0"/>
              <a:t>  case “Theme1”: </a:t>
            </a:r>
            <a:r>
              <a:rPr kumimoji="1" lang="en-US" altLang="ja-JP" sz="2000" dirty="0" err="1"/>
              <a:t>Page.Theme</a:t>
            </a:r>
            <a:r>
              <a:rPr kumimoji="1" lang="en-US" altLang="ja-JP" sz="2000" dirty="0"/>
              <a:t> = “Theme1”; break;</a:t>
            </a:r>
          </a:p>
          <a:p>
            <a:pPr marL="1143000" lvl="3">
              <a:buNone/>
            </a:pPr>
            <a:r>
              <a:rPr kumimoji="1" lang="en-US" altLang="ja-JP" sz="2000" dirty="0"/>
              <a:t>  case “Theme2”: </a:t>
            </a:r>
            <a:r>
              <a:rPr kumimoji="1" lang="en-US" altLang="ja-JP" sz="2000" dirty="0" err="1"/>
              <a:t>Page.Theme</a:t>
            </a:r>
            <a:r>
              <a:rPr kumimoji="1" lang="en-US" altLang="ja-JP" sz="2000" dirty="0"/>
              <a:t> = “Theme2”; break;</a:t>
            </a:r>
          </a:p>
          <a:p>
            <a:pPr marL="1143000" lvl="3">
              <a:buNone/>
            </a:pPr>
            <a:r>
              <a:rPr kumimoji="1" lang="en-US" altLang="ja-JP" sz="2000" dirty="0"/>
              <a:t>}		</a:t>
            </a:r>
          </a:p>
          <a:p>
            <a:pPr lvl="2" indent="-6350">
              <a:buNone/>
            </a:pPr>
            <a:r>
              <a:rPr kumimoji="1" lang="en-US" altLang="ja-JP" sz="2000" dirty="0"/>
              <a:t>}</a:t>
            </a:r>
            <a:endParaRPr kumimoji="1" lang="ja-JP" altLang="en-US" sz="2000" dirty="0"/>
          </a:p>
          <a:p>
            <a:r>
              <a:rPr lang="en-IN" dirty="0"/>
              <a:t>The following demo will show how to set theme different ways </a:t>
            </a:r>
          </a:p>
        </p:txBody>
      </p:sp>
      <p:sp>
        <p:nvSpPr>
          <p:cNvPr id="4" name="Slide Number Placeholder 3"/>
          <p:cNvSpPr>
            <a:spLocks noGrp="1"/>
          </p:cNvSpPr>
          <p:nvPr>
            <p:ph type="sldNum" sz="quarter" idx="10"/>
          </p:nvPr>
        </p:nvSpPr>
        <p:spPr/>
        <p:txBody>
          <a:bodyPr/>
          <a:lstStyle/>
          <a:p>
            <a:fld id="{7481ECDC-7530-4EA9-86FD-4E56342A475C}"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Practices &amp; Guidelines for master page and theme is</a:t>
            </a:r>
          </a:p>
          <a:p>
            <a:pPr marL="0" indent="0">
              <a:buFontTx/>
              <a:buNone/>
            </a:pPr>
            <a:r>
              <a:rPr lang="en-IN" sz="2400" dirty="0"/>
              <a:t>Use themes and master pages. With these tools, can create a complete, integrated web application that has a unified look and feel and a consistent layout</a:t>
            </a:r>
            <a:r>
              <a:rPr lang="en-US" altLang="en-US" sz="2400" dirty="0"/>
              <a:t>.</a:t>
            </a:r>
          </a:p>
          <a:p>
            <a:pPr marL="0" indent="0">
              <a:buFontTx/>
              <a:buNone/>
            </a:pPr>
            <a:r>
              <a:rPr lang="en-IN" sz="2400" dirty="0"/>
              <a:t>standardized on a specific set of styles and apply them to multiple pages, you can give your entire website a face-lift just by editing your style sheet</a:t>
            </a:r>
            <a:r>
              <a:rPr lang="en-US" altLang="en-US" sz="2400" dirty="0"/>
              <a:t>.</a:t>
            </a:r>
          </a:p>
          <a:p>
            <a:pPr marL="0" indent="0">
              <a:buFontTx/>
              <a:buNone/>
            </a:pPr>
            <a:r>
              <a:rPr lang="en-US" altLang="en-US" sz="2400" dirty="0"/>
              <a:t>ASP.NET allows you to easily edit the configuration data before, or after applications are deployed on the server.</a:t>
            </a:r>
          </a:p>
          <a:p>
            <a:pPr marL="0" indent="0">
              <a:buFontTx/>
              <a:buNone/>
            </a:pPr>
            <a:r>
              <a:rPr lang="en-US" altLang="en-US" sz="2400" dirty="0"/>
              <a:t>The files in the configuration hierarchy allow you to make configuration settings at different levels.</a:t>
            </a:r>
          </a:p>
          <a:p>
            <a:endParaRPr lang="en-US"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27</a:t>
            </a:fld>
            <a:endParaRPr lang="en-US"/>
          </a:p>
        </p:txBody>
      </p:sp>
    </p:spTree>
    <p:extLst>
      <p:ext uri="{BB962C8B-B14F-4D97-AF65-F5344CB8AC3E}">
        <p14:creationId xmlns:p14="http://schemas.microsoft.com/office/powerpoint/2010/main" val="874580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ltLang="en-US" dirty="0">
                <a:solidFill>
                  <a:schemeClr val="accent1">
                    <a:lumMod val="75000"/>
                  </a:schemeClr>
                </a:solidFill>
                <a:cs typeface="Times New Roman" panose="02020603050405020304" pitchFamily="18" charset="0"/>
              </a:rPr>
              <a:t>Debugging allows the developers to see how the code works in a step-by-step manner, how the values of the variables change, how the objects are created and destroyed, etc.</a:t>
            </a:r>
          </a:p>
          <a:p>
            <a:endParaRPr lang="en-IN" altLang="ja-JP" dirty="0">
              <a:solidFill>
                <a:schemeClr val="accent1">
                  <a:lumMod val="75000"/>
                </a:schemeClr>
              </a:solidFill>
              <a:cs typeface="Times New Roman" panose="02020603050405020304" pitchFamily="18" charset="0"/>
            </a:endParaRPr>
          </a:p>
          <a:p>
            <a:r>
              <a:rPr lang="en-US" altLang="en-US" dirty="0">
                <a:solidFill>
                  <a:schemeClr val="accent1">
                    <a:lumMod val="75000"/>
                  </a:schemeClr>
                </a:solidFill>
                <a:cs typeface="Times New Roman" panose="02020603050405020304" pitchFamily="18" charset="0"/>
              </a:rPr>
              <a:t>Tracing features enable gathering of information for debugging and performance tuning.</a:t>
            </a:r>
          </a:p>
          <a:p>
            <a:endParaRPr lang="en-US"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28</a:t>
            </a:fld>
            <a:endParaRPr lang="en-US"/>
          </a:p>
        </p:txBody>
      </p:sp>
    </p:spTree>
    <p:extLst>
      <p:ext uri="{BB962C8B-B14F-4D97-AF65-F5344CB8AC3E}">
        <p14:creationId xmlns:p14="http://schemas.microsoft.com/office/powerpoint/2010/main" val="1568276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400" dirty="0"/>
              <a:t>Visual Studio debugging plays a main role at the time of application development, so developers are always trying to find new tools for debugging.</a:t>
            </a:r>
          </a:p>
          <a:p>
            <a:r>
              <a:rPr lang="en-IN" sz="2400" b="1" dirty="0"/>
              <a:t> Logs and traces </a:t>
            </a:r>
            <a:r>
              <a:rPr lang="en-IN" sz="2400" dirty="0"/>
              <a:t>offer one of the first lines of investigation when dealing with an incident in any environment.</a:t>
            </a:r>
            <a:endParaRPr lang="en-IN" sz="2400" b="1" dirty="0"/>
          </a:p>
          <a:p>
            <a:r>
              <a:rPr lang="en-IN" sz="2400" dirty="0"/>
              <a:t>Source server is basically a server provided by Microsoft , it contains all the symbolic instruction to debug </a:t>
            </a:r>
            <a:r>
              <a:rPr lang="en-IN" sz="2400" dirty="0" err="1"/>
              <a:t>.net</a:t>
            </a:r>
            <a:r>
              <a:rPr lang="en-IN" sz="2400" dirty="0"/>
              <a:t> frame work code.</a:t>
            </a:r>
          </a:p>
          <a:p>
            <a:r>
              <a:rPr lang="en-IN" sz="2400" dirty="0"/>
              <a:t> Step debugging  is a powerful tool for deep inspection of a running program</a:t>
            </a:r>
          </a:p>
          <a:p>
            <a:r>
              <a:rPr lang="en-IN" sz="2400" dirty="0"/>
              <a:t>Profiling can help you debug by showing you the control flow of an application while it is executing in a non-debug mode, without having to run it in an IDE.</a:t>
            </a:r>
          </a:p>
          <a:p>
            <a:endParaRPr lang="en-IN" dirty="0"/>
          </a:p>
          <a:p>
            <a:r>
              <a:rPr lang="en-IN" sz="2100" b="0" i="0" kern="1200" dirty="0">
                <a:solidFill>
                  <a:schemeClr val="tx1"/>
                </a:solidFill>
                <a:latin typeface="+mn-lt"/>
                <a:ea typeface="+mn-ea"/>
                <a:cs typeface="+mn-cs"/>
              </a:rPr>
              <a:t>While C# can be written in a text editor, it would be difficult to compile and essentially impossible to debug. Step debugging requires an IDE that can set </a:t>
            </a:r>
            <a:r>
              <a:rPr lang="en-IN" sz="2100" b="0" i="1" kern="1200" dirty="0">
                <a:solidFill>
                  <a:schemeClr val="tx1"/>
                </a:solidFill>
                <a:latin typeface="+mn-lt"/>
                <a:ea typeface="+mn-ea"/>
                <a:cs typeface="+mn-cs"/>
              </a:rPr>
              <a:t>breakpoints.</a:t>
            </a:r>
            <a:r>
              <a:rPr lang="en-IN" sz="2100" b="0" i="0" kern="1200" dirty="0">
                <a:solidFill>
                  <a:schemeClr val="tx1"/>
                </a:solidFill>
                <a:latin typeface="+mn-lt"/>
                <a:ea typeface="+mn-ea"/>
                <a:cs typeface="+mn-cs"/>
              </a:rPr>
              <a:t> A breakpoint is typically represented as a little red dot in the left “gutter” margin of an IDE editor. When run in debug mode, execution will halt at the breakpoint. You can then inspect the state of the application, while it is in “suspended animation,” so to speak.</a:t>
            </a:r>
          </a:p>
          <a:p>
            <a:r>
              <a:rPr lang="en-IN" sz="2100" b="0" i="0" kern="1200" dirty="0">
                <a:solidFill>
                  <a:schemeClr val="tx1"/>
                </a:solidFill>
                <a:latin typeface="+mn-lt"/>
                <a:ea typeface="+mn-ea"/>
                <a:cs typeface="+mn-cs"/>
              </a:rPr>
              <a:t>All versions of Visual Studio, including VS Code, VS Community, and paid versions (Professional and Enterprise) support C# breakpoints.</a:t>
            </a:r>
          </a:p>
          <a:p>
            <a:r>
              <a:rPr lang="en-IN" sz="2400" dirty="0"/>
              <a:t>records the method calls to a log, then displays the control flow in a variety of visual formats</a:t>
            </a:r>
          </a:p>
          <a:p>
            <a:r>
              <a:rPr lang="en-IN" sz="2100" b="0" i="0" kern="1200" dirty="0">
                <a:solidFill>
                  <a:schemeClr val="tx1"/>
                </a:solidFill>
                <a:latin typeface="+mn-lt"/>
                <a:ea typeface="+mn-ea"/>
                <a:cs typeface="+mn-cs"/>
              </a:rPr>
              <a:t>. </a:t>
            </a:r>
            <a:r>
              <a:rPr lang="en-IN" sz="2400" dirty="0"/>
              <a:t>A </a:t>
            </a:r>
            <a:r>
              <a:rPr lang="en-IN" sz="2400" b="1" dirty="0"/>
              <a:t>debugger</a:t>
            </a:r>
            <a:r>
              <a:rPr lang="en-IN" sz="2400" dirty="0"/>
              <a:t> is a very specialized developer tool that attaches to your running app and allows you to inspect your code. In the </a:t>
            </a:r>
            <a:r>
              <a:rPr lang="en-IN" sz="2400" b="1" dirty="0"/>
              <a:t>debugging</a:t>
            </a:r>
            <a:r>
              <a:rPr lang="en-IN" sz="2400" dirty="0"/>
              <a:t> documentation for </a:t>
            </a:r>
            <a:r>
              <a:rPr lang="en-IN" sz="2400" b="1" dirty="0"/>
              <a:t>Visual Studio</a:t>
            </a:r>
            <a:endParaRPr kumimoji="1" lang="en-US" dirty="0"/>
          </a:p>
          <a:p>
            <a:r>
              <a:rPr lang="en-IN" sz="2400" dirty="0"/>
              <a:t>Stop the </a:t>
            </a:r>
            <a:r>
              <a:rPr lang="en-IN" sz="2400" b="1" dirty="0"/>
              <a:t>debugger</a:t>
            </a:r>
            <a:r>
              <a:rPr lang="en-IN" sz="2400" dirty="0"/>
              <a:t> by pressing the Stop </a:t>
            </a:r>
            <a:r>
              <a:rPr lang="en-IN" sz="2400" b="1" dirty="0"/>
              <a:t>Debugging</a:t>
            </a:r>
            <a:r>
              <a:rPr lang="en-IN" sz="2400" dirty="0"/>
              <a:t> red button or Shift + F5. Right-click a line of </a:t>
            </a:r>
            <a:r>
              <a:rPr lang="en-IN" sz="2400" b="1" dirty="0"/>
              <a:t>code</a:t>
            </a:r>
            <a:r>
              <a:rPr lang="en-IN" sz="2400" dirty="0"/>
              <a:t> in your app and choose Run to Cursor. This command starts </a:t>
            </a:r>
            <a:r>
              <a:rPr lang="en-IN" sz="2400" b="1" dirty="0"/>
              <a:t>debugging</a:t>
            </a:r>
            <a:r>
              <a:rPr lang="en-IN" sz="2400" dirty="0"/>
              <a:t> and sets a temporary breakpoint on the current line of </a:t>
            </a:r>
            <a:r>
              <a:rPr lang="en-IN" sz="2400" b="1" dirty="0"/>
              <a:t>code</a:t>
            </a:r>
            <a:r>
              <a:rPr lang="en-IN" sz="2400" dirty="0"/>
              <a:t>. If you have set breakpoints, the </a:t>
            </a:r>
            <a:r>
              <a:rPr lang="en-IN" sz="2400" b="1" dirty="0"/>
              <a:t>debugger</a:t>
            </a:r>
            <a:r>
              <a:rPr lang="en-IN" sz="2400" dirty="0"/>
              <a:t> pauses on the first breakpoint that it hits</a:t>
            </a:r>
            <a:endParaRPr lang="en-US" dirty="0"/>
          </a:p>
          <a:p>
            <a:r>
              <a:rPr lang="en-IN" sz="2100" b="0" i="0" kern="1200" dirty="0">
                <a:solidFill>
                  <a:schemeClr val="tx1"/>
                </a:solidFill>
                <a:latin typeface="+mn-lt"/>
                <a:ea typeface="+mn-ea"/>
                <a:cs typeface="+mn-cs"/>
              </a:rPr>
              <a:t>Show the demo to explain debugging options</a:t>
            </a:r>
          </a:p>
        </p:txBody>
      </p:sp>
      <p:sp>
        <p:nvSpPr>
          <p:cNvPr id="4" name="Slide Number Placeholder 3"/>
          <p:cNvSpPr>
            <a:spLocks noGrp="1"/>
          </p:cNvSpPr>
          <p:nvPr>
            <p:ph type="sldNum" sz="quarter" idx="10"/>
          </p:nvPr>
        </p:nvSpPr>
        <p:spPr/>
        <p:txBody>
          <a:bodyPr/>
          <a:lstStyle/>
          <a:p>
            <a:fld id="{7481ECDC-7530-4EA9-86FD-4E56342A475C}" type="slidenum">
              <a:rPr lang="en-US" smtClean="0"/>
              <a:pPr/>
              <a:t>29</a:t>
            </a:fld>
            <a:endParaRPr lang="en-US"/>
          </a:p>
        </p:txBody>
      </p:sp>
    </p:spTree>
    <p:extLst>
      <p:ext uri="{BB962C8B-B14F-4D97-AF65-F5344CB8AC3E}">
        <p14:creationId xmlns:p14="http://schemas.microsoft.com/office/powerpoint/2010/main" val="2469304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lang="en-US" sz="2000" dirty="0">
                <a:solidFill>
                  <a:schemeClr val="bg1"/>
                </a:solidFill>
              </a:rPr>
              <a:t>Microsoft ASP.NET is a web development framework that’s used to build dynamic web pages, interactive web services, and robust data-driven web applications. It is a part of Microsoft .NET framework.</a:t>
            </a:r>
          </a:p>
          <a:p>
            <a:r>
              <a:rPr lang="en-US" sz="2000" dirty="0">
                <a:solidFill>
                  <a:schemeClr val="bg1"/>
                </a:solidFill>
              </a:rPr>
              <a:t>The ASP.NET framework is based these key components:</a:t>
            </a:r>
          </a:p>
          <a:p>
            <a:pPr marL="342900" indent="-342900">
              <a:buFont typeface="Arial" panose="020B0604020202020204" pitchFamily="34" charset="0"/>
              <a:buChar char="•"/>
            </a:pPr>
            <a:r>
              <a:rPr lang="en-US" sz="2000" dirty="0">
                <a:solidFill>
                  <a:schemeClr val="bg1"/>
                </a:solidFill>
              </a:rPr>
              <a:t>CLR</a:t>
            </a:r>
          </a:p>
          <a:p>
            <a:pPr marL="342900" indent="-342900">
              <a:buFont typeface="Arial" panose="020B0604020202020204" pitchFamily="34" charset="0"/>
              <a:buChar char="•"/>
            </a:pPr>
            <a:r>
              <a:rPr lang="en-US" sz="2000" dirty="0">
                <a:solidFill>
                  <a:schemeClr val="bg1"/>
                </a:solidFill>
              </a:rPr>
              <a:t>Variety of languages</a:t>
            </a:r>
          </a:p>
          <a:p>
            <a:pPr marL="342900" indent="-342900">
              <a:buFont typeface="Arial" panose="020B0604020202020204" pitchFamily="34" charset="0"/>
              <a:buChar char="•"/>
            </a:pPr>
            <a:r>
              <a:rPr lang="en-US" sz="2000" dirty="0">
                <a:solidFill>
                  <a:schemeClr val="bg1"/>
                </a:solidFill>
              </a:rPr>
              <a:t>Standard class library</a:t>
            </a:r>
          </a:p>
          <a:p>
            <a:r>
              <a:rPr lang="en-US" sz="2100" b="0" i="0" kern="1200" dirty="0">
                <a:solidFill>
                  <a:schemeClr val="tx1"/>
                </a:solidFill>
                <a:effectLst/>
                <a:latin typeface="+mn-lt"/>
                <a:ea typeface="+mn-ea"/>
                <a:cs typeface="+mn-cs"/>
              </a:rPr>
              <a:t>ASP.NET is built on the </a:t>
            </a:r>
            <a:r>
              <a:rPr lang="en-US" sz="2100" b="0" i="0" u="none" strike="noStrike" kern="1200" dirty="0">
                <a:solidFill>
                  <a:schemeClr val="tx1"/>
                </a:solidFill>
                <a:effectLst/>
                <a:latin typeface="+mn-lt"/>
                <a:ea typeface="+mn-ea"/>
                <a:cs typeface="+mn-cs"/>
              </a:rPr>
              <a:t>Common Language Runtime</a:t>
            </a:r>
            <a:r>
              <a:rPr lang="en-US" sz="2100" b="0" i="0" kern="1200" dirty="0">
                <a:solidFill>
                  <a:schemeClr val="tx1"/>
                </a:solidFill>
                <a:effectLst/>
                <a:latin typeface="+mn-lt"/>
                <a:ea typeface="+mn-ea"/>
                <a:cs typeface="+mn-cs"/>
              </a:rPr>
              <a:t> (CLR), allowing programmers to write ASP.NET code using any supported </a:t>
            </a:r>
            <a:r>
              <a:rPr lang="en-US" sz="2100" b="0" i="0" u="none" strike="noStrike" kern="1200" dirty="0">
                <a:solidFill>
                  <a:schemeClr val="tx1"/>
                </a:solidFill>
                <a:effectLst/>
                <a:latin typeface="+mn-lt"/>
                <a:ea typeface="+mn-ea"/>
                <a:cs typeface="+mn-cs"/>
              </a:rPr>
              <a:t>.NET language and class libraries provided</a:t>
            </a:r>
            <a:r>
              <a:rPr lang="en-US" sz="2100" b="0" i="0" kern="1200" dirty="0">
                <a:solidFill>
                  <a:schemeClr val="tx1"/>
                </a:solidFill>
                <a:effectLst/>
                <a:latin typeface="+mn-lt"/>
                <a:ea typeface="+mn-ea"/>
                <a:cs typeface="+mn-cs"/>
              </a:rPr>
              <a:t>.</a:t>
            </a:r>
          </a:p>
          <a:p>
            <a:r>
              <a:rPr lang="en-US" sz="2000" dirty="0">
                <a:solidFill>
                  <a:schemeClr val="bg1"/>
                </a:solidFill>
              </a:rPr>
              <a:t>programming models supported</a:t>
            </a:r>
          </a:p>
          <a:p>
            <a:pPr marL="342900" indent="-342900">
              <a:buFont typeface="Arial" panose="020B0604020202020204" pitchFamily="34" charset="0"/>
              <a:buChar char="•"/>
            </a:pPr>
            <a:r>
              <a:rPr lang="en-US" sz="2000" dirty="0">
                <a:solidFill>
                  <a:schemeClr val="bg1"/>
                </a:solidFill>
              </a:rPr>
              <a:t>ASP.NET Web Forms:</a:t>
            </a:r>
          </a:p>
          <a:p>
            <a:pPr marL="0" indent="0">
              <a:buFont typeface="Arial" panose="020B0604020202020204" pitchFamily="34" charset="0"/>
              <a:buNone/>
            </a:pPr>
            <a:r>
              <a:rPr lang="en-US" sz="2000" dirty="0">
                <a:solidFill>
                  <a:schemeClr val="bg1"/>
                </a:solidFill>
              </a:rPr>
              <a:t>	ASP.NET Web Forms is a web application framework and one of several programming models supported by the Microsoft ASP.NET technology. Web Forms applications can be written in any programming language which supports the Common Language Runtime, such as C# or Visual Basic. Main building blocks of Web Forms pages are server controls, which are reusable components responsible for rendering HTML markup and responding to events. </a:t>
            </a:r>
          </a:p>
          <a:p>
            <a:pPr marL="342900" indent="-342900">
              <a:buFont typeface="Arial" panose="020B0604020202020204" pitchFamily="34" charset="0"/>
              <a:buChar char="•"/>
            </a:pPr>
            <a:r>
              <a:rPr lang="en-US" sz="2000" dirty="0">
                <a:solidFill>
                  <a:schemeClr val="bg1"/>
                </a:solidFill>
              </a:rPr>
              <a:t>ASP.NET MVC</a:t>
            </a:r>
          </a:p>
          <a:p>
            <a:pPr marL="0" indent="0">
              <a:buFont typeface="Arial" panose="020B0604020202020204" pitchFamily="34" charset="0"/>
              <a:buNone/>
            </a:pPr>
            <a:r>
              <a:rPr lang="en-US" sz="2000" dirty="0">
                <a:solidFill>
                  <a:schemeClr val="bg1"/>
                </a:solidFill>
              </a:rPr>
              <a:t>	The ASP.NET MVC is a web application framework developed by Microsoft, which implements the model–view–controller (MVC) pattern. It is open-source software, apart from the ASP.NET Web Forms component which is proprietary.</a:t>
            </a:r>
          </a:p>
          <a:p>
            <a:pPr marL="342900" indent="-342900">
              <a:buFont typeface="Arial" panose="020B0604020202020204" pitchFamily="34" charset="0"/>
              <a:buChar char="•"/>
            </a:pPr>
            <a:r>
              <a:rPr lang="en-US" sz="2000" dirty="0">
                <a:solidFill>
                  <a:schemeClr val="bg1"/>
                </a:solidFill>
              </a:rPr>
              <a:t>ASP.NET Web API</a:t>
            </a:r>
          </a:p>
          <a:p>
            <a:pPr marL="0" indent="0">
              <a:buFont typeface="Arial" panose="020B0604020202020204" pitchFamily="34" charset="0"/>
              <a:buNone/>
            </a:pPr>
            <a:r>
              <a:rPr lang="en-US" sz="2000" dirty="0">
                <a:solidFill>
                  <a:schemeClr val="bg1"/>
                </a:solidFill>
              </a:rPr>
              <a:t>	</a:t>
            </a:r>
            <a:r>
              <a:rPr lang="en-US" sz="2100" b="0" i="0" kern="1200" dirty="0">
                <a:solidFill>
                  <a:schemeClr val="tx1"/>
                </a:solidFill>
                <a:effectLst/>
                <a:latin typeface="+mn-lt"/>
                <a:ea typeface="+mn-ea"/>
                <a:cs typeface="+mn-cs"/>
              </a:rPr>
              <a:t>a framework for building </a:t>
            </a:r>
            <a:r>
              <a:rPr lang="en-US" sz="2100" b="0" i="0" u="none" strike="noStrike" kern="1200" dirty="0">
                <a:solidFill>
                  <a:schemeClr val="tx1"/>
                </a:solidFill>
                <a:effectLst/>
                <a:latin typeface="+mn-lt"/>
                <a:ea typeface="+mn-ea"/>
                <a:cs typeface="+mn-cs"/>
              </a:rPr>
              <a:t>Web APIs</a:t>
            </a:r>
            <a:r>
              <a:rPr lang="en-US" sz="2100" b="0" i="0" kern="1200" dirty="0">
                <a:solidFill>
                  <a:schemeClr val="tx1"/>
                </a:solidFill>
                <a:effectLst/>
                <a:latin typeface="+mn-lt"/>
                <a:ea typeface="+mn-ea"/>
                <a:cs typeface="+mn-cs"/>
              </a:rPr>
              <a:t> on top of the </a:t>
            </a:r>
            <a:r>
              <a:rPr lang="en-US" sz="2100" b="0" i="0" u="none" strike="noStrike" kern="1200" dirty="0">
                <a:solidFill>
                  <a:schemeClr val="tx1"/>
                </a:solidFill>
                <a:effectLst/>
                <a:latin typeface="+mn-lt"/>
                <a:ea typeface="+mn-ea"/>
                <a:cs typeface="+mn-cs"/>
              </a:rPr>
              <a:t>.NET Framework</a:t>
            </a:r>
            <a:endParaRPr lang="en-US" sz="2000" dirty="0">
              <a:solidFill>
                <a:schemeClr val="bg1"/>
              </a:solidFill>
            </a:endParaRPr>
          </a:p>
          <a:p>
            <a:endParaRPr lang="en-US" sz="2100" b="0" i="0" kern="1200" dirty="0">
              <a:solidFill>
                <a:schemeClr val="tx1"/>
              </a:solidFill>
              <a:effectLst/>
              <a:latin typeface="+mn-lt"/>
              <a:ea typeface="+mn-ea"/>
              <a:cs typeface="+mn-cs"/>
            </a:endParaRPr>
          </a:p>
          <a:p>
            <a:r>
              <a:rPr lang="en-US" sz="2100" b="0" i="0" kern="1200" dirty="0">
                <a:solidFill>
                  <a:schemeClr val="tx1"/>
                </a:solidFill>
                <a:effectLst/>
                <a:latin typeface="+mn-lt"/>
                <a:ea typeface="+mn-ea"/>
                <a:cs typeface="+mn-cs"/>
              </a:rPr>
              <a:t> </a:t>
            </a:r>
            <a:r>
              <a:rPr lang="en-US" sz="2000" dirty="0">
                <a:solidFill>
                  <a:schemeClr val="bg1"/>
                </a:solidFill>
              </a:rPr>
              <a:t>common characteristics of ASP.NET framework are:</a:t>
            </a:r>
          </a:p>
          <a:p>
            <a:pPr marL="342900" indent="-342900">
              <a:buFont typeface="Arial" panose="020B0604020202020204" pitchFamily="34" charset="0"/>
              <a:buChar char="•"/>
            </a:pPr>
            <a:r>
              <a:rPr lang="en-US" sz="2000" dirty="0">
                <a:solidFill>
                  <a:schemeClr val="bg1"/>
                </a:solidFill>
              </a:rPr>
              <a:t>Code-behind mode</a:t>
            </a:r>
          </a:p>
          <a:p>
            <a:pPr marL="0" indent="0">
              <a:buFont typeface="Arial" panose="020B0604020202020204" pitchFamily="34" charset="0"/>
              <a:buNone/>
            </a:pPr>
            <a:r>
              <a:rPr lang="en-US" sz="2000" dirty="0">
                <a:solidFill>
                  <a:schemeClr val="bg1"/>
                </a:solidFill>
              </a:rPr>
              <a:t>	</a:t>
            </a:r>
            <a:r>
              <a:rPr lang="en-US" sz="2100" b="0" i="0" kern="1200" dirty="0">
                <a:solidFill>
                  <a:schemeClr val="tx1"/>
                </a:solidFill>
                <a:effectLst/>
                <a:latin typeface="+mn-lt"/>
                <a:ea typeface="+mn-ea"/>
                <a:cs typeface="+mn-cs"/>
              </a:rPr>
              <a:t>This is the concept of separation of design and code. By making this separation, it becomes easier to maintain the </a:t>
            </a:r>
            <a:r>
              <a:rPr lang="en-US" sz="2100" b="0" i="0" kern="1200" dirty="0" err="1">
                <a:solidFill>
                  <a:schemeClr val="tx1"/>
                </a:solidFill>
                <a:effectLst/>
                <a:latin typeface="+mn-lt"/>
                <a:ea typeface="+mn-ea"/>
                <a:cs typeface="+mn-cs"/>
              </a:rPr>
              <a:t>ASP.Net</a:t>
            </a:r>
            <a:r>
              <a:rPr lang="en-US" sz="2100" b="0" i="0" kern="1200" dirty="0">
                <a:solidFill>
                  <a:schemeClr val="tx1"/>
                </a:solidFill>
                <a:effectLst/>
                <a:latin typeface="+mn-lt"/>
                <a:ea typeface="+mn-ea"/>
                <a:cs typeface="+mn-cs"/>
              </a:rPr>
              <a:t> application. The general file type of an </a:t>
            </a:r>
            <a:r>
              <a:rPr lang="en-US" sz="2100" b="0" i="0" kern="1200" dirty="0" err="1">
                <a:solidFill>
                  <a:schemeClr val="tx1"/>
                </a:solidFill>
                <a:effectLst/>
                <a:latin typeface="+mn-lt"/>
                <a:ea typeface="+mn-ea"/>
                <a:cs typeface="+mn-cs"/>
              </a:rPr>
              <a:t>ASP.Net</a:t>
            </a:r>
            <a:r>
              <a:rPr lang="en-US" sz="2100" b="0" i="0" kern="1200" dirty="0">
                <a:solidFill>
                  <a:schemeClr val="tx1"/>
                </a:solidFill>
                <a:effectLst/>
                <a:latin typeface="+mn-lt"/>
                <a:ea typeface="+mn-ea"/>
                <a:cs typeface="+mn-cs"/>
              </a:rPr>
              <a:t> file is </a:t>
            </a:r>
            <a:r>
              <a:rPr lang="en-US" sz="2100" b="0" i="0" kern="1200" dirty="0" err="1">
                <a:solidFill>
                  <a:schemeClr val="tx1"/>
                </a:solidFill>
                <a:effectLst/>
                <a:latin typeface="+mn-lt"/>
                <a:ea typeface="+mn-ea"/>
                <a:cs typeface="+mn-cs"/>
              </a:rPr>
              <a:t>aspx</a:t>
            </a:r>
            <a:r>
              <a:rPr lang="en-US" sz="2100" b="0" i="0" kern="1200" dirty="0">
                <a:solidFill>
                  <a:schemeClr val="tx1"/>
                </a:solidFill>
                <a:effectLst/>
                <a:latin typeface="+mn-lt"/>
                <a:ea typeface="+mn-ea"/>
                <a:cs typeface="+mn-cs"/>
              </a:rPr>
              <a:t>. Assume we have a web page called MyPage.aspx. There will be another file called </a:t>
            </a:r>
            <a:r>
              <a:rPr lang="en-US" sz="2100" b="0" i="0" kern="1200" dirty="0" err="1">
                <a:solidFill>
                  <a:schemeClr val="tx1"/>
                </a:solidFill>
                <a:effectLst/>
                <a:latin typeface="+mn-lt"/>
                <a:ea typeface="+mn-ea"/>
                <a:cs typeface="+mn-cs"/>
              </a:rPr>
              <a:t>MyPage.aspx.cs</a:t>
            </a:r>
            <a:r>
              <a:rPr lang="en-US" sz="2100" b="0" i="0" kern="1200" dirty="0">
                <a:solidFill>
                  <a:schemeClr val="tx1"/>
                </a:solidFill>
                <a:effectLst/>
                <a:latin typeface="+mn-lt"/>
                <a:ea typeface="+mn-ea"/>
                <a:cs typeface="+mn-cs"/>
              </a:rPr>
              <a:t> which would denote the code part of the page.</a:t>
            </a:r>
            <a:endParaRPr lang="en-US" sz="2000" dirty="0">
              <a:solidFill>
                <a:schemeClr val="bg1"/>
              </a:solidFill>
            </a:endParaRPr>
          </a:p>
          <a:p>
            <a:pPr marL="342900" indent="-342900">
              <a:buFont typeface="Arial" panose="020B0604020202020204" pitchFamily="34" charset="0"/>
              <a:buChar char="•"/>
            </a:pPr>
            <a:r>
              <a:rPr lang="en-US" sz="2000" dirty="0">
                <a:solidFill>
                  <a:schemeClr val="bg1"/>
                </a:solidFill>
              </a:rPr>
              <a:t>State management</a:t>
            </a:r>
          </a:p>
          <a:p>
            <a:pPr marL="0" indent="0">
              <a:buFont typeface="Arial" panose="020B0604020202020204" pitchFamily="34" charset="0"/>
              <a:buNone/>
            </a:pPr>
            <a:r>
              <a:rPr lang="en-US" sz="2000" dirty="0">
                <a:solidFill>
                  <a:schemeClr val="bg1"/>
                </a:solidFill>
              </a:rPr>
              <a:t>	</a:t>
            </a:r>
            <a:r>
              <a:rPr lang="en-US" sz="2100" b="0" i="0" kern="1200" dirty="0" err="1">
                <a:solidFill>
                  <a:schemeClr val="tx1"/>
                </a:solidFill>
                <a:effectLst/>
                <a:latin typeface="+mn-lt"/>
                <a:ea typeface="+mn-ea"/>
                <a:cs typeface="+mn-cs"/>
              </a:rPr>
              <a:t>ASP.Net</a:t>
            </a:r>
            <a:r>
              <a:rPr lang="en-US" sz="2100" b="0" i="0" kern="1200" dirty="0">
                <a:solidFill>
                  <a:schemeClr val="tx1"/>
                </a:solidFill>
                <a:effectLst/>
                <a:latin typeface="+mn-lt"/>
                <a:ea typeface="+mn-ea"/>
                <a:cs typeface="+mn-cs"/>
              </a:rPr>
              <a:t> has the facility to control state management. HTTP is known as a stateless protocol. </a:t>
            </a:r>
            <a:endParaRPr lang="en-US" sz="2000" dirty="0">
              <a:solidFill>
                <a:schemeClr val="bg1"/>
              </a:solidFill>
            </a:endParaRPr>
          </a:p>
          <a:p>
            <a:pPr marL="342900" indent="-342900">
              <a:buFont typeface="Arial" panose="020B0604020202020204" pitchFamily="34" charset="0"/>
              <a:buChar char="•"/>
            </a:pPr>
            <a:r>
              <a:rPr lang="en-US" sz="2000" dirty="0">
                <a:solidFill>
                  <a:schemeClr val="bg1"/>
                </a:solidFill>
              </a:rPr>
              <a:t>Caching</a:t>
            </a:r>
          </a:p>
          <a:p>
            <a:pPr marL="0" indent="0">
              <a:buFont typeface="Arial" panose="020B0604020202020204" pitchFamily="34" charset="0"/>
              <a:buNone/>
            </a:pPr>
            <a:r>
              <a:rPr lang="en-US" sz="2000" dirty="0">
                <a:solidFill>
                  <a:schemeClr val="bg1"/>
                </a:solidFill>
              </a:rPr>
              <a:t>	</a:t>
            </a:r>
            <a:r>
              <a:rPr lang="en-US" sz="2100" b="0" i="0" kern="1200" dirty="0" err="1">
                <a:solidFill>
                  <a:schemeClr val="tx1"/>
                </a:solidFill>
                <a:effectLst/>
                <a:latin typeface="+mn-lt"/>
                <a:ea typeface="+mn-ea"/>
                <a:cs typeface="+mn-cs"/>
              </a:rPr>
              <a:t>ASP.Net</a:t>
            </a:r>
            <a:r>
              <a:rPr lang="en-US" sz="2100" b="0" i="0" kern="1200" dirty="0">
                <a:solidFill>
                  <a:schemeClr val="tx1"/>
                </a:solidFill>
                <a:effectLst/>
                <a:latin typeface="+mn-lt"/>
                <a:ea typeface="+mn-ea"/>
                <a:cs typeface="+mn-cs"/>
              </a:rPr>
              <a:t> can implement the concept of Caching. This </a:t>
            </a:r>
            <a:r>
              <a:rPr lang="en-US" sz="2100" b="0" i="0" kern="1200" dirty="0" err="1">
                <a:solidFill>
                  <a:schemeClr val="tx1"/>
                </a:solidFill>
                <a:effectLst/>
                <a:latin typeface="+mn-lt"/>
                <a:ea typeface="+mn-ea"/>
                <a:cs typeface="+mn-cs"/>
              </a:rPr>
              <a:t>improve's</a:t>
            </a:r>
            <a:r>
              <a:rPr lang="en-US" sz="2100" b="0" i="0" kern="1200" dirty="0">
                <a:solidFill>
                  <a:schemeClr val="tx1"/>
                </a:solidFill>
                <a:effectLst/>
                <a:latin typeface="+mn-lt"/>
                <a:ea typeface="+mn-ea"/>
                <a:cs typeface="+mn-cs"/>
              </a:rPr>
              <a:t> the performance of the application. By caching those pages which are often requested by the user can be stored in a temporary location. These pages can be retrieved faster and better responses can be sent to the user. So caching can significantly improve the performance of an application.</a:t>
            </a:r>
            <a:endParaRPr lang="en-US" sz="2000" dirty="0">
              <a:solidFill>
                <a:schemeClr val="bg1"/>
              </a:solidFill>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pPr/>
              <a:t>3</a:t>
            </a:fld>
            <a:endParaRPr lang="en-US"/>
          </a:p>
        </p:txBody>
      </p:sp>
    </p:spTree>
    <p:extLst>
      <p:ext uri="{BB962C8B-B14F-4D97-AF65-F5344CB8AC3E}">
        <p14:creationId xmlns:p14="http://schemas.microsoft.com/office/powerpoint/2010/main" val="30063953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lang="en-IN" dirty="0"/>
              <a:t>In software development, a </a:t>
            </a:r>
            <a:r>
              <a:rPr lang="en-IN" b="1" dirty="0"/>
              <a:t>breakpoint</a:t>
            </a:r>
            <a:r>
              <a:rPr lang="en-IN" dirty="0"/>
              <a:t> is an intentional stopping or pausing place in a </a:t>
            </a:r>
            <a:r>
              <a:rPr lang="en-IN" dirty="0" err="1"/>
              <a:t>program,for</a:t>
            </a:r>
            <a:r>
              <a:rPr lang="en-IN" dirty="0"/>
              <a:t>   </a:t>
            </a:r>
            <a:r>
              <a:rPr lang="en-IN" b="1" dirty="0"/>
              <a:t>debugging</a:t>
            </a:r>
            <a:r>
              <a:rPr lang="en-IN" dirty="0"/>
              <a:t> </a:t>
            </a:r>
            <a:r>
              <a:rPr lang="en-IN" dirty="0" err="1"/>
              <a:t>purposes.To</a:t>
            </a:r>
            <a:r>
              <a:rPr lang="en-IN" dirty="0"/>
              <a:t> set a </a:t>
            </a:r>
            <a:r>
              <a:rPr lang="en-IN" b="1" dirty="0"/>
              <a:t>breakpoint</a:t>
            </a:r>
            <a:r>
              <a:rPr lang="en-IN" dirty="0"/>
              <a:t> in source code, click in the far left margin next to a line of code or select the line and press F9,</a:t>
            </a:r>
            <a:endParaRPr kumimoji="1" lang="ja-JP" altLang="en-US" dirty="0"/>
          </a:p>
          <a:p>
            <a:pPr marL="0" marR="0" indent="0" algn="l" defTabSz="1632753" rtl="0" eaLnBrk="1" fontAlgn="auto" latinLnBrk="0" hangingPunct="1">
              <a:lnSpc>
                <a:spcPct val="100000"/>
              </a:lnSpc>
              <a:spcBef>
                <a:spcPts val="0"/>
              </a:spcBef>
              <a:spcAft>
                <a:spcPts val="0"/>
              </a:spcAft>
              <a:buClrTx/>
              <a:buSzTx/>
              <a:buFontTx/>
              <a:buNone/>
              <a:tabLst/>
              <a:defRPr/>
            </a:pPr>
            <a:r>
              <a:rPr lang="en-IN" dirty="0"/>
              <a:t>To set a </a:t>
            </a:r>
            <a:r>
              <a:rPr lang="en-IN" b="1" dirty="0"/>
              <a:t>breakpoint</a:t>
            </a:r>
            <a:r>
              <a:rPr lang="en-IN" dirty="0"/>
              <a:t> in source code, click in the far left margin next to a line of code or select the line and press F9,select </a:t>
            </a:r>
            <a:r>
              <a:rPr lang="en-IN" b="1" dirty="0"/>
              <a:t>Debug</a:t>
            </a:r>
            <a:r>
              <a:rPr lang="en-IN" dirty="0"/>
              <a:t> &gt; Toggle </a:t>
            </a:r>
            <a:r>
              <a:rPr lang="en-IN" b="1" dirty="0"/>
              <a:t>Breakpoint</a:t>
            </a:r>
            <a:r>
              <a:rPr lang="en-IN" dirty="0"/>
              <a:t>, or right-click and select </a:t>
            </a:r>
            <a:r>
              <a:rPr lang="en-IN" b="1" dirty="0"/>
              <a:t>Breakpoint</a:t>
            </a:r>
            <a:r>
              <a:rPr lang="en-IN" dirty="0"/>
              <a:t> &gt; Insert </a:t>
            </a:r>
            <a:r>
              <a:rPr lang="en-IN" b="1" dirty="0"/>
              <a:t>breakpoint</a:t>
            </a:r>
            <a:r>
              <a:rPr lang="en-IN" dirty="0"/>
              <a:t>. The </a:t>
            </a:r>
            <a:r>
              <a:rPr lang="en-IN" b="1" dirty="0"/>
              <a:t>breakpoint</a:t>
            </a:r>
            <a:r>
              <a:rPr lang="en-IN" dirty="0"/>
              <a:t> appears as a red dot in the left margin</a:t>
            </a:r>
            <a:endParaRPr kumimoji="1" lang="ja-JP" altLang="en-US" dirty="0"/>
          </a:p>
          <a:p>
            <a:endParaRPr lang="en-IN" sz="2100" b="1" i="0" kern="1200" dirty="0">
              <a:solidFill>
                <a:schemeClr val="tx1"/>
              </a:solidFill>
              <a:latin typeface="+mn-lt"/>
              <a:ea typeface="+mn-ea"/>
              <a:cs typeface="+mn-cs"/>
            </a:endParaRPr>
          </a:p>
          <a:p>
            <a:r>
              <a:rPr lang="en-IN" sz="2100" b="1" i="0" kern="1200" dirty="0">
                <a:solidFill>
                  <a:schemeClr val="tx1"/>
                </a:solidFill>
                <a:latin typeface="+mn-lt"/>
                <a:ea typeface="+mn-ea"/>
                <a:cs typeface="+mn-cs"/>
              </a:rPr>
              <a:t>Step over</a:t>
            </a:r>
            <a:r>
              <a:rPr lang="en-IN" sz="2100" b="0" i="0" kern="1200" dirty="0">
                <a:solidFill>
                  <a:schemeClr val="tx1"/>
                </a:solidFill>
                <a:latin typeface="+mn-lt"/>
                <a:ea typeface="+mn-ea"/>
                <a:cs typeface="+mn-cs"/>
              </a:rPr>
              <a:t> – An action to take </a:t>
            </a:r>
            <a:r>
              <a:rPr lang="en-IN" sz="2100" b="1" i="0" kern="1200" dirty="0">
                <a:solidFill>
                  <a:schemeClr val="tx1"/>
                </a:solidFill>
                <a:latin typeface="+mn-lt"/>
                <a:ea typeface="+mn-ea"/>
                <a:cs typeface="+mn-cs"/>
              </a:rPr>
              <a:t>in the debugger</a:t>
            </a:r>
            <a:r>
              <a:rPr lang="en-IN" sz="2100" b="0" i="0" kern="1200" dirty="0">
                <a:solidFill>
                  <a:schemeClr val="tx1"/>
                </a:solidFill>
                <a:latin typeface="+mn-lt"/>
                <a:ea typeface="+mn-ea"/>
                <a:cs typeface="+mn-cs"/>
              </a:rPr>
              <a:t> that will </a:t>
            </a:r>
            <a:r>
              <a:rPr lang="en-IN" sz="2100" b="1" i="0" kern="1200" dirty="0">
                <a:solidFill>
                  <a:schemeClr val="tx1"/>
                </a:solidFill>
                <a:latin typeface="+mn-lt"/>
                <a:ea typeface="+mn-ea"/>
                <a:cs typeface="+mn-cs"/>
              </a:rPr>
              <a:t>step over</a:t>
            </a:r>
            <a:r>
              <a:rPr lang="en-IN" sz="2100" b="0" i="0" kern="1200" dirty="0">
                <a:solidFill>
                  <a:schemeClr val="tx1"/>
                </a:solidFill>
                <a:latin typeface="+mn-lt"/>
                <a:ea typeface="+mn-ea"/>
                <a:cs typeface="+mn-cs"/>
              </a:rPr>
              <a:t> a given line. If the line contains a function the function will be executed and the result returned without </a:t>
            </a:r>
            <a:r>
              <a:rPr lang="en-IN" sz="2100" b="1" i="0" kern="1200" dirty="0">
                <a:solidFill>
                  <a:schemeClr val="tx1"/>
                </a:solidFill>
                <a:latin typeface="+mn-lt"/>
                <a:ea typeface="+mn-ea"/>
                <a:cs typeface="+mn-cs"/>
              </a:rPr>
              <a:t>debugging</a:t>
            </a:r>
            <a:r>
              <a:rPr lang="en-IN" sz="2100" b="0" i="0" kern="1200" dirty="0">
                <a:solidFill>
                  <a:schemeClr val="tx1"/>
                </a:solidFill>
                <a:latin typeface="+mn-lt"/>
                <a:ea typeface="+mn-ea"/>
                <a:cs typeface="+mn-cs"/>
              </a:rPr>
              <a:t> each line. ... </a:t>
            </a:r>
            <a:r>
              <a:rPr lang="en-IN" sz="2100" b="1" i="0" kern="1200" dirty="0">
                <a:solidFill>
                  <a:schemeClr val="tx1"/>
                </a:solidFill>
                <a:latin typeface="+mn-lt"/>
                <a:ea typeface="+mn-ea"/>
                <a:cs typeface="+mn-cs"/>
              </a:rPr>
              <a:t>Step out</a:t>
            </a:r>
            <a:r>
              <a:rPr lang="en-IN" sz="2100" b="0" i="0" kern="1200" dirty="0">
                <a:solidFill>
                  <a:schemeClr val="tx1"/>
                </a:solidFill>
                <a:latin typeface="+mn-lt"/>
                <a:ea typeface="+mn-ea"/>
                <a:cs typeface="+mn-cs"/>
              </a:rPr>
              <a:t> – An action to take </a:t>
            </a:r>
            <a:r>
              <a:rPr lang="en-IN" sz="2100" b="1" i="0" kern="1200" dirty="0">
                <a:solidFill>
                  <a:schemeClr val="tx1"/>
                </a:solidFill>
                <a:latin typeface="+mn-lt"/>
                <a:ea typeface="+mn-ea"/>
                <a:cs typeface="+mn-cs"/>
              </a:rPr>
              <a:t>in the debugger</a:t>
            </a:r>
            <a:r>
              <a:rPr lang="en-IN" sz="2100" b="0" i="0" kern="1200" dirty="0">
                <a:solidFill>
                  <a:schemeClr val="tx1"/>
                </a:solidFill>
                <a:latin typeface="+mn-lt"/>
                <a:ea typeface="+mn-ea"/>
                <a:cs typeface="+mn-cs"/>
              </a:rPr>
              <a:t> that returns to the line where the current function was called.</a:t>
            </a:r>
          </a:p>
          <a:p>
            <a:pPr marL="0" marR="0" lvl="0" indent="0" algn="l" defTabSz="1632753" rtl="0" eaLnBrk="1" fontAlgn="auto" latinLnBrk="0" hangingPunct="1">
              <a:lnSpc>
                <a:spcPct val="100000"/>
              </a:lnSpc>
              <a:spcBef>
                <a:spcPts val="0"/>
              </a:spcBef>
              <a:spcAft>
                <a:spcPts val="0"/>
              </a:spcAft>
              <a:buClrTx/>
              <a:buSzTx/>
              <a:buFontTx/>
              <a:buNone/>
              <a:tabLst/>
              <a:defRPr/>
            </a:pPr>
            <a:r>
              <a:rPr lang="en-IN" dirty="0"/>
              <a:t>The </a:t>
            </a:r>
            <a:r>
              <a:rPr lang="en-IN" b="1" dirty="0"/>
              <a:t>Debug view</a:t>
            </a:r>
            <a:r>
              <a:rPr lang="en-IN" dirty="0"/>
              <a:t> displays all information related to </a:t>
            </a:r>
            <a:r>
              <a:rPr lang="en-IN" b="1" dirty="0"/>
              <a:t>debugging</a:t>
            </a:r>
            <a:r>
              <a:rPr lang="en-IN" dirty="0"/>
              <a:t> and has a top bar with </a:t>
            </a:r>
            <a:r>
              <a:rPr lang="en-IN" b="1" dirty="0"/>
              <a:t>debugging</a:t>
            </a:r>
            <a:r>
              <a:rPr lang="en-IN" dirty="0"/>
              <a:t> commands and configuration settings..</a:t>
            </a:r>
            <a:endParaRPr kumimoji="1" lang="ja-JP" altLang="en-US" dirty="0"/>
          </a:p>
          <a:p>
            <a:endParaRPr lang="en-IN" sz="2100" b="0" i="0" kern="1200" dirty="0">
              <a:solidFill>
                <a:schemeClr val="tx1"/>
              </a:solidFill>
              <a:latin typeface="+mn-lt"/>
              <a:ea typeface="+mn-ea"/>
              <a:cs typeface="+mn-cs"/>
            </a:endParaRPr>
          </a:p>
          <a:p>
            <a:r>
              <a:rPr lang="en-IN" sz="2100" b="0" i="0" kern="1200" dirty="0">
                <a:solidFill>
                  <a:schemeClr val="tx1"/>
                </a:solidFill>
                <a:latin typeface="+mn-lt"/>
                <a:ea typeface="+mn-ea"/>
                <a:cs typeface="+mn-cs"/>
              </a:rPr>
              <a:t>When stopped in the </a:t>
            </a:r>
            <a:r>
              <a:rPr lang="en-IN" sz="2100" b="1" i="0" kern="1200" dirty="0">
                <a:solidFill>
                  <a:schemeClr val="tx1"/>
                </a:solidFill>
                <a:latin typeface="+mn-lt"/>
                <a:ea typeface="+mn-ea"/>
                <a:cs typeface="+mn-cs"/>
              </a:rPr>
              <a:t>debugger</a:t>
            </a:r>
            <a:r>
              <a:rPr lang="en-IN" sz="2100" b="0" i="0" kern="1200" dirty="0">
                <a:solidFill>
                  <a:schemeClr val="tx1"/>
                </a:solidFill>
                <a:latin typeface="+mn-lt"/>
                <a:ea typeface="+mn-ea"/>
                <a:cs typeface="+mn-cs"/>
              </a:rPr>
              <a:t> hover the mouse cursor over the </a:t>
            </a:r>
            <a:r>
              <a:rPr lang="en-IN" sz="2100" b="1" i="0" kern="1200" dirty="0">
                <a:solidFill>
                  <a:schemeClr val="tx1"/>
                </a:solidFill>
                <a:latin typeface="+mn-lt"/>
                <a:ea typeface="+mn-ea"/>
                <a:cs typeface="+mn-cs"/>
              </a:rPr>
              <a:t>variable</a:t>
            </a:r>
            <a:r>
              <a:rPr lang="en-IN" sz="2100" b="0" i="0" kern="1200" dirty="0">
                <a:solidFill>
                  <a:schemeClr val="tx1"/>
                </a:solidFill>
                <a:latin typeface="+mn-lt"/>
                <a:ea typeface="+mn-ea"/>
                <a:cs typeface="+mn-cs"/>
              </a:rPr>
              <a:t> you want to </a:t>
            </a:r>
            <a:r>
              <a:rPr lang="en-IN" sz="2100" b="1" i="0" kern="1200" dirty="0">
                <a:solidFill>
                  <a:schemeClr val="tx1"/>
                </a:solidFill>
                <a:latin typeface="+mn-lt"/>
                <a:ea typeface="+mn-ea"/>
                <a:cs typeface="+mn-cs"/>
              </a:rPr>
              <a:t>look</a:t>
            </a:r>
            <a:r>
              <a:rPr lang="en-IN" sz="2100" b="0" i="0" kern="1200" dirty="0">
                <a:solidFill>
                  <a:schemeClr val="tx1"/>
                </a:solidFill>
                <a:latin typeface="+mn-lt"/>
                <a:ea typeface="+mn-ea"/>
                <a:cs typeface="+mn-cs"/>
              </a:rPr>
              <a:t> at. The </a:t>
            </a:r>
            <a:r>
              <a:rPr lang="en-IN" sz="2100" b="0" i="0" kern="1200" dirty="0" err="1">
                <a:solidFill>
                  <a:schemeClr val="tx1"/>
                </a:solidFill>
                <a:latin typeface="+mn-lt"/>
                <a:ea typeface="+mn-ea"/>
                <a:cs typeface="+mn-cs"/>
              </a:rPr>
              <a:t>DataTip</a:t>
            </a:r>
            <a:r>
              <a:rPr lang="en-IN" sz="2100" b="0" i="0" kern="1200" dirty="0">
                <a:solidFill>
                  <a:schemeClr val="tx1"/>
                </a:solidFill>
                <a:latin typeface="+mn-lt"/>
                <a:ea typeface="+mn-ea"/>
                <a:cs typeface="+mn-cs"/>
              </a:rPr>
              <a:t> will appear showing you the </a:t>
            </a:r>
            <a:r>
              <a:rPr lang="en-IN" sz="2100" b="1" i="0" kern="1200" dirty="0">
                <a:solidFill>
                  <a:schemeClr val="tx1"/>
                </a:solidFill>
                <a:latin typeface="+mn-lt"/>
                <a:ea typeface="+mn-ea"/>
                <a:cs typeface="+mn-cs"/>
              </a:rPr>
              <a:t>value</a:t>
            </a:r>
            <a:r>
              <a:rPr lang="en-IN" sz="2100" b="0" i="0" kern="1200" dirty="0">
                <a:solidFill>
                  <a:schemeClr val="tx1"/>
                </a:solidFill>
                <a:latin typeface="+mn-lt"/>
                <a:ea typeface="+mn-ea"/>
                <a:cs typeface="+mn-cs"/>
              </a:rPr>
              <a:t> of that </a:t>
            </a:r>
            <a:r>
              <a:rPr lang="en-IN" sz="2100" b="1" i="0" kern="1200" dirty="0">
                <a:solidFill>
                  <a:schemeClr val="tx1"/>
                </a:solidFill>
                <a:latin typeface="+mn-lt"/>
                <a:ea typeface="+mn-ea"/>
                <a:cs typeface="+mn-cs"/>
              </a:rPr>
              <a:t>variable</a:t>
            </a:r>
            <a:r>
              <a:rPr lang="en-IN" sz="2100" b="0" i="0" kern="1200" dirty="0">
                <a:solidFill>
                  <a:schemeClr val="tx1"/>
                </a:solidFill>
                <a:latin typeface="+mn-lt"/>
                <a:ea typeface="+mn-ea"/>
                <a:cs typeface="+mn-cs"/>
              </a:rPr>
              <a:t>. If the </a:t>
            </a:r>
            <a:r>
              <a:rPr lang="en-IN" sz="2100" b="1" i="0" kern="1200" dirty="0">
                <a:solidFill>
                  <a:schemeClr val="tx1"/>
                </a:solidFill>
                <a:latin typeface="+mn-lt"/>
                <a:ea typeface="+mn-ea"/>
                <a:cs typeface="+mn-cs"/>
              </a:rPr>
              <a:t>variable</a:t>
            </a:r>
            <a:r>
              <a:rPr lang="en-IN" sz="2100" b="0" i="0" kern="1200" dirty="0">
                <a:solidFill>
                  <a:schemeClr val="tx1"/>
                </a:solidFill>
                <a:latin typeface="+mn-lt"/>
                <a:ea typeface="+mn-ea"/>
                <a:cs typeface="+mn-cs"/>
              </a:rPr>
              <a:t> is an object, you can expand the object by clicking on the arrow to </a:t>
            </a:r>
            <a:r>
              <a:rPr lang="en-IN" sz="2100" b="1" i="0" kern="1200" dirty="0">
                <a:solidFill>
                  <a:schemeClr val="tx1"/>
                </a:solidFill>
                <a:latin typeface="+mn-lt"/>
                <a:ea typeface="+mn-ea"/>
                <a:cs typeface="+mn-cs"/>
              </a:rPr>
              <a:t>see</a:t>
            </a:r>
            <a:r>
              <a:rPr lang="en-IN" sz="2100" b="0" i="0" kern="1200" dirty="0">
                <a:solidFill>
                  <a:schemeClr val="tx1"/>
                </a:solidFill>
                <a:latin typeface="+mn-lt"/>
                <a:ea typeface="+mn-ea"/>
                <a:cs typeface="+mn-cs"/>
              </a:rPr>
              <a:t> the elements of that object</a:t>
            </a:r>
            <a:endParaRPr lang="en-IN"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marL="0" indent="0">
              <a:spcBef>
                <a:spcPct val="20000"/>
              </a:spcBef>
              <a:buFontTx/>
              <a:buNone/>
            </a:pPr>
            <a:r>
              <a:rPr lang="en-IN" sz="2000" b="0" i="0" kern="1200" dirty="0">
                <a:solidFill>
                  <a:schemeClr val="tx1"/>
                </a:solidFill>
                <a:latin typeface="+mn-lt"/>
                <a:ea typeface="+mn-ea"/>
                <a:cs typeface="+mn-cs"/>
              </a:rPr>
              <a:t>Logging and tracing frameworks can send execution data, asynchronously, to centralized stores, and real-time monitors. When problems occur in operational environments, these tools provide essential visibility into the </a:t>
            </a:r>
            <a:r>
              <a:rPr lang="en-IN" sz="2000" b="0" i="0" kern="1200" dirty="0" err="1">
                <a:solidFill>
                  <a:schemeClr val="tx1"/>
                </a:solidFill>
                <a:latin typeface="+mn-lt"/>
                <a:ea typeface="+mn-ea"/>
                <a:cs typeface="+mn-cs"/>
              </a:rPr>
              <a:t>behavior</a:t>
            </a:r>
            <a:r>
              <a:rPr lang="en-IN" sz="2000" b="0" i="0" kern="1200" dirty="0">
                <a:solidFill>
                  <a:schemeClr val="tx1"/>
                </a:solidFill>
                <a:latin typeface="+mn-lt"/>
                <a:ea typeface="+mn-ea"/>
                <a:cs typeface="+mn-cs"/>
              </a:rPr>
              <a:t> of an application</a:t>
            </a:r>
            <a:endParaRPr lang="en-US" sz="2000" dirty="0">
              <a:solidFill>
                <a:schemeClr val="accent2"/>
              </a:solidFill>
            </a:endParaRPr>
          </a:p>
          <a:p>
            <a:pPr marL="342900" indent="-342900">
              <a:spcBef>
                <a:spcPct val="20000"/>
              </a:spcBef>
              <a:buFontTx/>
              <a:buBlip>
                <a:blip r:embed="rId3"/>
              </a:buBlip>
            </a:pPr>
            <a:r>
              <a:rPr lang="en-US" sz="2000" dirty="0">
                <a:solidFill>
                  <a:schemeClr val="accent2"/>
                </a:solidFill>
              </a:rPr>
              <a:t>The classes in the </a:t>
            </a:r>
            <a:r>
              <a:rPr lang="en-US" sz="2000" dirty="0" err="1">
                <a:solidFill>
                  <a:schemeClr val="accent2"/>
                </a:solidFill>
                <a:latin typeface="Courier New" pitchFamily="49" charset="0"/>
              </a:rPr>
              <a:t>System.Diagnostics</a:t>
            </a:r>
            <a:r>
              <a:rPr lang="en-US" sz="2000" dirty="0">
                <a:solidFill>
                  <a:schemeClr val="accent2"/>
                </a:solidFill>
              </a:rPr>
              <a:t> namespace allow you to implement a tracing system.</a:t>
            </a:r>
          </a:p>
          <a:p>
            <a:pPr marL="342900" indent="-342900">
              <a:spcBef>
                <a:spcPct val="20000"/>
              </a:spcBef>
              <a:buFontTx/>
              <a:buBlip>
                <a:blip r:embed="rId3"/>
              </a:buBlip>
            </a:pPr>
            <a:r>
              <a:rPr lang="en-US" sz="2000" dirty="0">
                <a:solidFill>
                  <a:schemeClr val="accent2"/>
                </a:solidFill>
                <a:latin typeface="Courier New" pitchFamily="49" charset="0"/>
              </a:rPr>
              <a:t>Trace</a:t>
            </a:r>
            <a:r>
              <a:rPr lang="en-US" sz="2000" dirty="0">
                <a:solidFill>
                  <a:schemeClr val="accent2"/>
                </a:solidFill>
              </a:rPr>
              <a:t> statements must be added at strategic points within the code to generate tracing information.</a:t>
            </a:r>
          </a:p>
          <a:p>
            <a:pPr marL="342900" indent="-342900">
              <a:spcBef>
                <a:spcPct val="20000"/>
              </a:spcBef>
              <a:buFontTx/>
              <a:buBlip>
                <a:blip r:embed="rId3"/>
              </a:buBlip>
            </a:pPr>
            <a:r>
              <a:rPr lang="en-US" sz="2000" dirty="0">
                <a:solidFill>
                  <a:schemeClr val="accent2"/>
                </a:solidFill>
              </a:rPr>
              <a:t>Trace Listener objects receive tracing output and write it to logs, text files, or the screen.</a:t>
            </a:r>
          </a:p>
          <a:p>
            <a:pPr marL="342900" indent="-342900">
              <a:spcBef>
                <a:spcPct val="20000"/>
              </a:spcBef>
              <a:buFontTx/>
              <a:buBlip>
                <a:blip r:embed="rId3"/>
              </a:buBlip>
            </a:pPr>
            <a:r>
              <a:rPr lang="en-US" sz="2000" dirty="0">
                <a:solidFill>
                  <a:schemeClr val="accent2"/>
                </a:solidFill>
              </a:rPr>
              <a:t>ASP.NET tracing information can also be sent to a </a:t>
            </a:r>
            <a:r>
              <a:rPr lang="en-US" sz="2000" dirty="0" err="1">
                <a:solidFill>
                  <a:schemeClr val="accent2"/>
                </a:solidFill>
                <a:latin typeface="Courier New" pitchFamily="49" charset="0"/>
              </a:rPr>
              <a:t>System.Diagnostic</a:t>
            </a:r>
            <a:r>
              <a:rPr lang="en-US" sz="2000" dirty="0">
                <a:solidFill>
                  <a:schemeClr val="accent2"/>
                </a:solidFill>
                <a:latin typeface="Courier New" pitchFamily="49" charset="0"/>
              </a:rPr>
              <a:t> </a:t>
            </a:r>
            <a:r>
              <a:rPr lang="en-US" sz="2000" dirty="0">
                <a:solidFill>
                  <a:schemeClr val="accent2"/>
                </a:solidFill>
              </a:rPr>
              <a:t>listener by using </a:t>
            </a:r>
            <a:r>
              <a:rPr lang="en-US" sz="2000" dirty="0" err="1">
                <a:solidFill>
                  <a:schemeClr val="accent2"/>
                </a:solidFill>
              </a:rPr>
              <a:t>Web.config</a:t>
            </a:r>
            <a:r>
              <a:rPr lang="en-US" sz="2000" dirty="0">
                <a:solidFill>
                  <a:schemeClr val="accent2"/>
                </a:solidFill>
              </a:rPr>
              <a:t> file:</a:t>
            </a:r>
          </a:p>
          <a:p>
            <a:pPr marL="520700" lvl="1">
              <a:spcBef>
                <a:spcPct val="20000"/>
              </a:spcBef>
            </a:pPr>
            <a:r>
              <a:rPr lang="en-US" dirty="0">
                <a:solidFill>
                  <a:schemeClr val="accent2"/>
                </a:solidFill>
                <a:latin typeface="Courier New" pitchFamily="49" charset="0"/>
              </a:rPr>
              <a:t>&lt;system.web&gt;</a:t>
            </a:r>
          </a:p>
          <a:p>
            <a:pPr marL="520700" lvl="1">
              <a:spcBef>
                <a:spcPct val="20000"/>
              </a:spcBef>
            </a:pPr>
            <a:r>
              <a:rPr lang="en-US" dirty="0">
                <a:solidFill>
                  <a:schemeClr val="accent2"/>
                </a:solidFill>
                <a:latin typeface="Courier New" pitchFamily="49" charset="0"/>
              </a:rPr>
              <a:t>  &lt;trace </a:t>
            </a:r>
            <a:r>
              <a:rPr lang="en-US" dirty="0" err="1">
                <a:solidFill>
                  <a:schemeClr val="accent2"/>
                </a:solidFill>
                <a:latin typeface="Courier New" pitchFamily="49" charset="0"/>
              </a:rPr>
              <a:t>writeToDiagnosticsTrace</a:t>
            </a:r>
            <a:r>
              <a:rPr lang="en-US" dirty="0">
                <a:solidFill>
                  <a:schemeClr val="accent2"/>
                </a:solidFill>
                <a:latin typeface="Courier New" pitchFamily="49" charset="0"/>
              </a:rPr>
              <a:t>=“true”/&gt;</a:t>
            </a:r>
          </a:p>
          <a:p>
            <a:pPr marL="520700" lvl="1">
              <a:spcBef>
                <a:spcPct val="20000"/>
              </a:spcBef>
            </a:pPr>
            <a:r>
              <a:rPr lang="en-US" dirty="0">
                <a:solidFill>
                  <a:schemeClr val="accent2"/>
                </a:solidFill>
                <a:latin typeface="Courier New" pitchFamily="49" charset="0"/>
              </a:rPr>
              <a:t>	&lt;</a:t>
            </a:r>
            <a:r>
              <a:rPr lang="en-US" dirty="0" err="1">
                <a:solidFill>
                  <a:schemeClr val="accent2"/>
                </a:solidFill>
                <a:latin typeface="Courier New" pitchFamily="49" charset="0"/>
              </a:rPr>
              <a:t>CustomErrors</a:t>
            </a:r>
            <a:r>
              <a:rPr lang="en-US" dirty="0">
                <a:solidFill>
                  <a:schemeClr val="accent2"/>
                </a:solidFill>
                <a:latin typeface="Courier New" pitchFamily="49" charset="0"/>
              </a:rPr>
              <a:t> mode=“off”/&gt;</a:t>
            </a:r>
          </a:p>
          <a:p>
            <a:pPr marL="520700" lvl="1">
              <a:spcBef>
                <a:spcPct val="20000"/>
              </a:spcBef>
            </a:pPr>
            <a:r>
              <a:rPr lang="en-US" dirty="0">
                <a:solidFill>
                  <a:schemeClr val="accent2"/>
                </a:solidFill>
                <a:latin typeface="Courier New" pitchFamily="49" charset="0"/>
              </a:rPr>
              <a:t>&lt;/system.web&gt;</a:t>
            </a:r>
          </a:p>
          <a:p>
            <a:pPr marL="342900" indent="-342900">
              <a:spcBef>
                <a:spcPct val="20000"/>
              </a:spcBef>
              <a:buFontTx/>
              <a:buBlip>
                <a:blip r:embed="rId3"/>
              </a:buBlip>
            </a:pPr>
            <a:r>
              <a:rPr lang="en-US" sz="2000" dirty="0">
                <a:solidFill>
                  <a:schemeClr val="accent2"/>
                </a:solidFill>
              </a:rPr>
              <a:t>The </a:t>
            </a:r>
            <a:r>
              <a:rPr lang="en-US" sz="2000" dirty="0" err="1">
                <a:solidFill>
                  <a:schemeClr val="accent2"/>
                </a:solidFill>
                <a:latin typeface="Courier New" pitchFamily="49" charset="0"/>
              </a:rPr>
              <a:t>System.Diagnostics</a:t>
            </a:r>
            <a:r>
              <a:rPr lang="en-US" sz="2000" dirty="0">
                <a:solidFill>
                  <a:schemeClr val="accent2"/>
                </a:solidFill>
              </a:rPr>
              <a:t> tracing information can be routed to the browser by the using </a:t>
            </a:r>
            <a:r>
              <a:rPr lang="en-US" sz="2000" dirty="0" err="1">
                <a:solidFill>
                  <a:schemeClr val="accent2"/>
                </a:solidFill>
              </a:rPr>
              <a:t>Web.config</a:t>
            </a:r>
            <a:r>
              <a:rPr lang="en-US" sz="2000" dirty="0">
                <a:solidFill>
                  <a:schemeClr val="accent2"/>
                </a:solidFill>
              </a:rPr>
              <a:t> file:</a:t>
            </a:r>
          </a:p>
          <a:p>
            <a:pPr marL="742950" lvl="1" indent="-285750">
              <a:spcBef>
                <a:spcPct val="20000"/>
              </a:spcBef>
            </a:pPr>
            <a:r>
              <a:rPr lang="en-US" dirty="0">
                <a:solidFill>
                  <a:schemeClr val="accent2"/>
                </a:solidFill>
                <a:latin typeface="Courier New" pitchFamily="49" charset="0"/>
              </a:rPr>
              <a:t>&lt;</a:t>
            </a:r>
            <a:r>
              <a:rPr lang="en-US" dirty="0" err="1">
                <a:solidFill>
                  <a:schemeClr val="accent2"/>
                </a:solidFill>
                <a:latin typeface="Courier New" pitchFamily="49" charset="0"/>
              </a:rPr>
              <a:t>system.diagnostics</a:t>
            </a:r>
            <a:r>
              <a:rPr lang="en-US" dirty="0">
                <a:solidFill>
                  <a:schemeClr val="accent2"/>
                </a:solidFill>
                <a:latin typeface="Courier New" pitchFamily="49" charset="0"/>
              </a:rPr>
              <a:t>&gt;</a:t>
            </a:r>
          </a:p>
          <a:p>
            <a:pPr marL="742950" lvl="1" indent="-285750">
              <a:spcBef>
                <a:spcPct val="20000"/>
              </a:spcBef>
            </a:pPr>
            <a:r>
              <a:rPr lang="en-US" dirty="0">
                <a:solidFill>
                  <a:schemeClr val="accent2"/>
                </a:solidFill>
                <a:latin typeface="Courier New" pitchFamily="49" charset="0"/>
              </a:rPr>
              <a:t>  &lt;trace&gt;</a:t>
            </a:r>
          </a:p>
          <a:p>
            <a:pPr marL="742950" lvl="1" indent="-285750">
              <a:spcBef>
                <a:spcPct val="20000"/>
              </a:spcBef>
            </a:pPr>
            <a:r>
              <a:rPr lang="en-US" dirty="0">
                <a:solidFill>
                  <a:schemeClr val="accent2"/>
                </a:solidFill>
                <a:latin typeface="Courier New" pitchFamily="49" charset="0"/>
              </a:rPr>
              <a:t>    &lt;listeners&gt;</a:t>
            </a:r>
          </a:p>
          <a:p>
            <a:pPr marL="742950" lvl="1" indent="-285750">
              <a:spcBef>
                <a:spcPct val="20000"/>
              </a:spcBef>
            </a:pPr>
            <a:r>
              <a:rPr lang="en-US" dirty="0">
                <a:solidFill>
                  <a:schemeClr val="accent2"/>
                </a:solidFill>
                <a:latin typeface="Courier New" pitchFamily="49" charset="0"/>
              </a:rPr>
              <a:t>      &lt;add name = “</a:t>
            </a:r>
            <a:r>
              <a:rPr lang="en-US" dirty="0" err="1">
                <a:solidFill>
                  <a:schemeClr val="accent2"/>
                </a:solidFill>
                <a:latin typeface="Courier New" pitchFamily="49" charset="0"/>
              </a:rPr>
              <a:t>WebPageTraceListener</a:t>
            </a:r>
            <a:r>
              <a:rPr lang="en-US" dirty="0">
                <a:solidFill>
                  <a:schemeClr val="accent2"/>
                </a:solidFill>
                <a:latin typeface="Courier New" pitchFamily="49" charset="0"/>
              </a:rPr>
              <a:t>”	      </a:t>
            </a:r>
          </a:p>
          <a:p>
            <a:pPr marL="742950" lvl="1" indent="-285750">
              <a:spcBef>
                <a:spcPct val="20000"/>
              </a:spcBef>
            </a:pPr>
            <a:r>
              <a:rPr lang="en-US" dirty="0">
                <a:solidFill>
                  <a:schemeClr val="accent2"/>
                </a:solidFill>
                <a:latin typeface="Courier New" pitchFamily="49" charset="0"/>
              </a:rPr>
              <a:t>          type=“</a:t>
            </a:r>
            <a:r>
              <a:rPr lang="en-US" dirty="0" err="1">
                <a:solidFill>
                  <a:schemeClr val="accent2"/>
                </a:solidFill>
                <a:latin typeface="Courier New" pitchFamily="49" charset="0"/>
              </a:rPr>
              <a:t>System.Web.WebPageTraceListener</a:t>
            </a:r>
            <a:r>
              <a:rPr lang="en-US" dirty="0">
                <a:solidFill>
                  <a:schemeClr val="accent2"/>
                </a:solidFill>
                <a:latin typeface="Courier New" pitchFamily="49" charset="0"/>
              </a:rPr>
              <a:t>,</a:t>
            </a:r>
          </a:p>
          <a:p>
            <a:pPr marL="742950" lvl="1" indent="-285750">
              <a:spcBef>
                <a:spcPct val="20000"/>
              </a:spcBef>
            </a:pPr>
            <a:r>
              <a:rPr lang="en-US" dirty="0">
                <a:solidFill>
                  <a:schemeClr val="accent2"/>
                </a:solidFill>
                <a:latin typeface="Courier New" pitchFamily="49" charset="0"/>
              </a:rPr>
              <a:t>          </a:t>
            </a:r>
            <a:r>
              <a:rPr lang="en-US" dirty="0" err="1">
                <a:solidFill>
                  <a:schemeClr val="accent2"/>
                </a:solidFill>
                <a:latin typeface="Courier New" pitchFamily="49" charset="0"/>
              </a:rPr>
              <a:t>System.Web</a:t>
            </a:r>
            <a:r>
              <a:rPr lang="en-US" dirty="0">
                <a:solidFill>
                  <a:schemeClr val="accent2"/>
                </a:solidFill>
                <a:latin typeface="Courier New" pitchFamily="49" charset="0"/>
              </a:rPr>
              <a:t>,</a:t>
            </a:r>
          </a:p>
          <a:p>
            <a:pPr marL="742950" lvl="1" indent="-285750">
              <a:spcBef>
                <a:spcPct val="20000"/>
              </a:spcBef>
            </a:pPr>
            <a:r>
              <a:rPr lang="en-US" dirty="0">
                <a:solidFill>
                  <a:schemeClr val="accent2"/>
                </a:solidFill>
                <a:latin typeface="Courier New" pitchFamily="49" charset="0"/>
              </a:rPr>
              <a:t>			Version =2.0.3600.0,</a:t>
            </a:r>
          </a:p>
          <a:p>
            <a:pPr marL="742950" lvl="1" indent="-285750">
              <a:spcBef>
                <a:spcPct val="20000"/>
              </a:spcBef>
            </a:pPr>
            <a:r>
              <a:rPr lang="en-US" dirty="0">
                <a:solidFill>
                  <a:schemeClr val="accent2"/>
                </a:solidFill>
                <a:latin typeface="Courier New" pitchFamily="49" charset="0"/>
              </a:rPr>
              <a:t>			Culture=neutral,</a:t>
            </a:r>
          </a:p>
          <a:p>
            <a:pPr marL="742950" lvl="1" indent="-285750">
              <a:spcBef>
                <a:spcPct val="20000"/>
              </a:spcBef>
            </a:pPr>
            <a:r>
              <a:rPr lang="en-US" dirty="0">
                <a:solidFill>
                  <a:schemeClr val="accent2"/>
                </a:solidFill>
                <a:latin typeface="Courier New" pitchFamily="49" charset="0"/>
              </a:rPr>
              <a:t>			</a:t>
            </a:r>
            <a:r>
              <a:rPr lang="en-US" dirty="0" err="1">
                <a:solidFill>
                  <a:schemeClr val="accent2"/>
                </a:solidFill>
                <a:latin typeface="Courier New" pitchFamily="49" charset="0"/>
              </a:rPr>
              <a:t>PublicKeyToken</a:t>
            </a:r>
            <a:r>
              <a:rPr lang="en-US" dirty="0">
                <a:solidFill>
                  <a:schemeClr val="accent2"/>
                </a:solidFill>
                <a:latin typeface="Courier New" pitchFamily="49" charset="0"/>
              </a:rPr>
              <a:t>=b03f5f7f11d50a3a”/&gt;</a:t>
            </a:r>
          </a:p>
          <a:p>
            <a:pPr marL="742950" lvl="1" indent="-285750">
              <a:spcBef>
                <a:spcPct val="20000"/>
              </a:spcBef>
            </a:pPr>
            <a:r>
              <a:rPr lang="en-US" dirty="0">
                <a:solidFill>
                  <a:schemeClr val="accent2"/>
                </a:solidFill>
                <a:latin typeface="Courier New" pitchFamily="49" charset="0"/>
              </a:rPr>
              <a:t>    &lt;/listeners&gt;</a:t>
            </a:r>
          </a:p>
          <a:p>
            <a:pPr marL="742950" lvl="1" indent="-285750">
              <a:spcBef>
                <a:spcPct val="20000"/>
              </a:spcBef>
            </a:pPr>
            <a:r>
              <a:rPr lang="en-US" dirty="0">
                <a:solidFill>
                  <a:schemeClr val="accent2"/>
                </a:solidFill>
                <a:latin typeface="Courier New" pitchFamily="49" charset="0"/>
              </a:rPr>
              <a:t>  &lt;/trace&gt;</a:t>
            </a:r>
          </a:p>
          <a:p>
            <a:pPr marL="742950" lvl="1" indent="-285750">
              <a:spcBef>
                <a:spcPct val="20000"/>
              </a:spcBef>
            </a:pPr>
            <a:r>
              <a:rPr lang="en-US" dirty="0">
                <a:solidFill>
                  <a:schemeClr val="accent2"/>
                </a:solidFill>
                <a:latin typeface="Courier New" pitchFamily="49" charset="0"/>
              </a:rPr>
              <a:t>&lt;/</a:t>
            </a:r>
            <a:r>
              <a:rPr lang="en-US" dirty="0" err="1">
                <a:solidFill>
                  <a:schemeClr val="accent2"/>
                </a:solidFill>
                <a:latin typeface="Courier New" pitchFamily="49" charset="0"/>
              </a:rPr>
              <a:t>system.diagnostics</a:t>
            </a:r>
            <a:r>
              <a:rPr lang="en-US" dirty="0">
                <a:solidFill>
                  <a:schemeClr val="accent2"/>
                </a:solidFill>
                <a:latin typeface="Courier New" pitchFamily="49" charset="0"/>
              </a:rPr>
              <a:t>&gt;</a:t>
            </a:r>
          </a:p>
          <a:p>
            <a:endParaRPr lang="en-IN"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lang="en-US" dirty="0">
                <a:solidFill>
                  <a:schemeClr val="accent1">
                    <a:lumMod val="75000"/>
                  </a:schemeClr>
                </a:solidFill>
                <a:cs typeface="Times New Roman" panose="02020603050405020304" pitchFamily="18" charset="0"/>
              </a:rPr>
              <a:t>ASP.NET can analyze the  data model and dynamically generate pages based on the data model. These generated Web pages provide full capabilities to display, insert, delete, and edit data</a:t>
            </a:r>
            <a:endParaRPr lang="ja-JP" altLang="en-US" dirty="0">
              <a:solidFill>
                <a:schemeClr val="accent1">
                  <a:lumMod val="75000"/>
                </a:schemeClr>
              </a:solidFill>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32</a:t>
            </a:fld>
            <a:endParaRPr lang="en-US"/>
          </a:p>
        </p:txBody>
      </p:sp>
    </p:spTree>
    <p:extLst>
      <p:ext uri="{BB962C8B-B14F-4D97-AF65-F5344CB8AC3E}">
        <p14:creationId xmlns:p14="http://schemas.microsoft.com/office/powerpoint/2010/main" val="26553347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342900" indent="-342900" algn="l">
              <a:buFont typeface="Arial" panose="020B0604020202020204" pitchFamily="34" charset="0"/>
              <a:buChar char="•"/>
            </a:pPr>
            <a:r>
              <a:rPr lang="en-US" dirty="0"/>
              <a:t>Makes Data binding simple.</a:t>
            </a:r>
          </a:p>
          <a:p>
            <a:pPr marL="342900" indent="-342900" algn="l">
              <a:buFont typeface="Arial" panose="020B0604020202020204" pitchFamily="34" charset="0"/>
              <a:buChar char="•"/>
            </a:pPr>
            <a:r>
              <a:rPr lang="en-US" dirty="0"/>
              <a:t>Are powerful and acts as a middle layer between data bound controls and the database </a:t>
            </a:r>
          </a:p>
          <a:p>
            <a:pPr marL="342900" indent="-342900" algn="l">
              <a:buFont typeface="Arial" panose="020B0604020202020204" pitchFamily="34" charset="0"/>
              <a:buChar char="•"/>
            </a:pPr>
            <a:r>
              <a:rPr lang="en-US" dirty="0"/>
              <a:t>Data from the database can be fetched through GUI settings rather than code.</a:t>
            </a:r>
          </a:p>
          <a:p>
            <a:pPr marL="342900" indent="-342900" algn="l">
              <a:buFont typeface="Arial" panose="020B0604020202020204" pitchFamily="34" charset="0"/>
              <a:buChar char="•"/>
            </a:pPr>
            <a:r>
              <a:rPr lang="en-US" dirty="0"/>
              <a:t>Encapsulates the following features </a:t>
            </a:r>
          </a:p>
          <a:p>
            <a:pPr lvl="1"/>
            <a:r>
              <a:rPr lang="en-US" sz="2400" dirty="0"/>
              <a:t>Establishing connection. </a:t>
            </a:r>
          </a:p>
          <a:p>
            <a:pPr lvl="1"/>
            <a:r>
              <a:rPr lang="en-US" sz="2400" dirty="0"/>
              <a:t>Selection of data </a:t>
            </a:r>
          </a:p>
          <a:p>
            <a:pPr lvl="1"/>
            <a:r>
              <a:rPr lang="en-US" sz="2400" dirty="0"/>
              <a:t>Perform Paging of data, sorting of data </a:t>
            </a:r>
          </a:p>
          <a:p>
            <a:pPr lvl="1"/>
            <a:r>
              <a:rPr lang="en-US" sz="2400" dirty="0"/>
              <a:t>Manipulation of data </a:t>
            </a:r>
          </a:p>
          <a:p>
            <a:endParaRPr lang="en-IN"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33</a:t>
            </a:fld>
            <a:endParaRPr lang="en-US"/>
          </a:p>
        </p:txBody>
      </p:sp>
    </p:spTree>
    <p:extLst>
      <p:ext uri="{BB962C8B-B14F-4D97-AF65-F5344CB8AC3E}">
        <p14:creationId xmlns:p14="http://schemas.microsoft.com/office/powerpoint/2010/main" val="30022929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lang="en-IN" dirty="0"/>
              <a:t/>
            </a:r>
            <a:br>
              <a:rPr lang="en-IN" dirty="0"/>
            </a:br>
            <a:r>
              <a:rPr lang="en-US" dirty="0">
                <a:solidFill>
                  <a:schemeClr val="accent1">
                    <a:lumMod val="75000"/>
                  </a:schemeClr>
                </a:solidFill>
                <a:cs typeface="Times New Roman" panose="02020603050405020304" pitchFamily="18" charset="0"/>
              </a:rPr>
              <a:t>State management used to preserve state of a control, web page, object/data, and user in the web application explicitly. because all ASP.NET web applications are </a:t>
            </a:r>
            <a:r>
              <a:rPr lang="en-US" dirty="0" err="1">
                <a:solidFill>
                  <a:schemeClr val="accent1">
                    <a:lumMod val="75000"/>
                  </a:schemeClr>
                </a:solidFill>
                <a:cs typeface="Times New Roman" panose="02020603050405020304" pitchFamily="18" charset="0"/>
              </a:rPr>
              <a:t>stateless.When</a:t>
            </a:r>
            <a:r>
              <a:rPr lang="en-US" dirty="0">
                <a:solidFill>
                  <a:schemeClr val="accent1">
                    <a:lumMod val="75000"/>
                  </a:schemeClr>
                </a:solidFill>
                <a:cs typeface="Times New Roman" panose="02020603050405020304" pitchFamily="18" charset="0"/>
              </a:rPr>
              <a:t> page posted to the server, the state of controls is lost.</a:t>
            </a:r>
            <a:endParaRPr lang="ja-JP" altLang="en-US" dirty="0">
              <a:solidFill>
                <a:schemeClr val="accent1">
                  <a:lumMod val="75000"/>
                </a:schemeClr>
              </a:solidFill>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34</a:t>
            </a:fld>
            <a:endParaRPr lang="en-US"/>
          </a:p>
        </p:txBody>
      </p:sp>
    </p:spTree>
    <p:extLst>
      <p:ext uri="{BB962C8B-B14F-4D97-AF65-F5344CB8AC3E}">
        <p14:creationId xmlns:p14="http://schemas.microsoft.com/office/powerpoint/2010/main" val="3721260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marL="0" indent="0" algn="l">
              <a:buFont typeface="Arial" panose="020B0604020202020204" pitchFamily="34" charset="0"/>
              <a:buNone/>
            </a:pPr>
            <a:r>
              <a:rPr lang="en-US" altLang="en-US" dirty="0"/>
              <a:t>When a Web browser makes a request for a Web page, it sends information that describes the browser in the Hypertext Transfer Protocol (HTTP) header </a:t>
            </a:r>
          </a:p>
          <a:p>
            <a:pPr marL="0" indent="0" algn="l">
              <a:buFont typeface="Arial" panose="020B0604020202020204" pitchFamily="34" charset="0"/>
              <a:buNone/>
            </a:pPr>
            <a:r>
              <a:rPr lang="en-US" dirty="0"/>
              <a:t>HTTP protocol is a stateless and connectionless protocol.  </a:t>
            </a:r>
          </a:p>
          <a:p>
            <a:pPr marL="0" indent="0" algn="l">
              <a:buFont typeface="Arial" panose="020B0604020202020204" pitchFamily="34" charset="0"/>
              <a:buNone/>
            </a:pPr>
            <a:r>
              <a:rPr lang="en-US" dirty="0"/>
              <a:t>HTTP is based on a request/response paradigm to </a:t>
            </a:r>
            <a:r>
              <a:rPr lang="en-US" sz="2400" dirty="0"/>
              <a:t>Establish connection. </a:t>
            </a:r>
            <a:r>
              <a:rPr lang="en-US" dirty="0"/>
              <a:t>The HTTP protocol is designed to simply allow a client to get a copy of a HTML file (document) </a:t>
            </a:r>
          </a:p>
          <a:p>
            <a:pPr marL="816376" lvl="1" indent="0">
              <a:buFont typeface="Arial" panose="020B0604020202020204" pitchFamily="34" charset="0"/>
              <a:buNone/>
            </a:pPr>
            <a:r>
              <a:rPr lang="en-US" dirty="0"/>
              <a:t>The </a:t>
            </a:r>
            <a:r>
              <a:rPr lang="en-US" dirty="0" err="1"/>
              <a:t>System.Web</a:t>
            </a:r>
            <a:r>
              <a:rPr lang="en-US" dirty="0"/>
              <a:t> namespace contains a useful class </a:t>
            </a:r>
            <a:r>
              <a:rPr lang="en-US" dirty="0" err="1"/>
              <a:t>HttpRequest</a:t>
            </a:r>
            <a:r>
              <a:rPr lang="en-US" dirty="0"/>
              <a:t> that can be used to read the various HTTP values sent by a client during a Web request</a:t>
            </a:r>
          </a:p>
          <a:p>
            <a:pPr marL="816376" lvl="1" indent="0">
              <a:buFont typeface="Arial" panose="020B0604020202020204" pitchFamily="34" charset="0"/>
              <a:buNone/>
            </a:pPr>
            <a:r>
              <a:rPr lang="en-US" dirty="0"/>
              <a:t>The </a:t>
            </a:r>
            <a:r>
              <a:rPr lang="en-US" dirty="0" err="1"/>
              <a:t>HttpResponse</a:t>
            </a:r>
            <a:r>
              <a:rPr lang="en-US" dirty="0"/>
              <a:t> class encapsulates HTTP response information that is built as part of an ASP.NET operation</a:t>
            </a:r>
          </a:p>
          <a:p>
            <a:pPr marL="816376" lvl="1" indent="0">
              <a:buFont typeface="Arial" panose="020B0604020202020204" pitchFamily="34" charset="0"/>
              <a:buNone/>
            </a:pPr>
            <a:r>
              <a:rPr lang="en-US" sz="2400" dirty="0"/>
              <a:t>Server code use the Write method of the Response object to write data to the Client</a:t>
            </a:r>
          </a:p>
          <a:p>
            <a:endParaRPr lang="en-US" sz="2100" b="0" i="0" kern="1200" dirty="0">
              <a:solidFill>
                <a:schemeClr val="tx1"/>
              </a:solidFill>
              <a:effectLst/>
              <a:latin typeface="+mn-lt"/>
              <a:ea typeface="+mn-ea"/>
              <a:cs typeface="+mn-cs"/>
            </a:endParaRPr>
          </a:p>
          <a:p>
            <a:r>
              <a:rPr lang="en-US" sz="2100" b="0" i="0" kern="1200" dirty="0">
                <a:solidFill>
                  <a:schemeClr val="tx1"/>
                </a:solidFill>
                <a:effectLst/>
                <a:latin typeface="+mn-lt"/>
                <a:ea typeface="+mn-ea"/>
                <a:cs typeface="+mn-cs"/>
              </a:rPr>
              <a:t>HTTP is called as a stateless protocol because each command is request is executed independently, without any knowledge of the requests that were executed before it. It is the protocol used for the web. </a:t>
            </a:r>
          </a:p>
          <a:p>
            <a:r>
              <a:rPr lang="en-US" sz="2100" b="0" i="0" kern="1200" dirty="0">
                <a:solidFill>
                  <a:schemeClr val="tx1"/>
                </a:solidFill>
                <a:effectLst/>
                <a:latin typeface="+mn-lt"/>
                <a:ea typeface="+mn-ea"/>
                <a:cs typeface="+mn-cs"/>
              </a:rPr>
              <a:t>he HTTP protocol is a stateless protocol, and the Internet is a stateless development environment" is often used. This simply means that the </a:t>
            </a:r>
            <a:r>
              <a:rPr lang="en-US" sz="2100" b="0" i="0" kern="1200" dirty="0" err="1">
                <a:solidFill>
                  <a:schemeClr val="tx1"/>
                </a:solidFill>
                <a:effectLst/>
                <a:latin typeface="+mn-lt"/>
                <a:ea typeface="+mn-ea"/>
                <a:cs typeface="+mn-cs"/>
              </a:rPr>
              <a:t>HyperText</a:t>
            </a:r>
            <a:r>
              <a:rPr lang="en-US" sz="2100" b="0" i="0" kern="1200" dirty="0">
                <a:solidFill>
                  <a:schemeClr val="tx1"/>
                </a:solidFill>
                <a:effectLst/>
                <a:latin typeface="+mn-lt"/>
                <a:ea typeface="+mn-ea"/>
                <a:cs typeface="+mn-cs"/>
              </a:rPr>
              <a:t> Transfer Protocol that is the backbone of the Web is unable to retain a memory of the identity of each client that connects to a Web site and therefore treats each request for a Web page as a unique and independent connection, with no relationship whatsoever to the connections that preceded I</a:t>
            </a:r>
          </a:p>
          <a:p>
            <a:r>
              <a:rPr lang="en-US" sz="2100" b="1" i="0" kern="1200" dirty="0" err="1">
                <a:solidFill>
                  <a:schemeClr val="tx1"/>
                </a:solidFill>
                <a:effectLst/>
                <a:latin typeface="+mn-lt"/>
                <a:ea typeface="+mn-ea"/>
                <a:cs typeface="+mn-cs"/>
              </a:rPr>
              <a:t>HttpRequest</a:t>
            </a:r>
            <a:r>
              <a:rPr lang="en-US" sz="2100" b="1" i="0" kern="1200" dirty="0">
                <a:solidFill>
                  <a:schemeClr val="tx1"/>
                </a:solidFill>
                <a:effectLst/>
                <a:latin typeface="+mn-lt"/>
                <a:ea typeface="+mn-ea"/>
                <a:cs typeface="+mn-cs"/>
              </a:rPr>
              <a:t> Class</a:t>
            </a:r>
          </a:p>
          <a:p>
            <a:r>
              <a:rPr lang="en-US" sz="2100" b="0" i="0" kern="1200" dirty="0">
                <a:solidFill>
                  <a:schemeClr val="tx1"/>
                </a:solidFill>
                <a:effectLst/>
                <a:latin typeface="+mn-lt"/>
                <a:ea typeface="+mn-ea"/>
                <a:cs typeface="+mn-cs"/>
              </a:rPr>
              <a:t>The </a:t>
            </a:r>
            <a:r>
              <a:rPr lang="en-US" sz="2100" b="0" i="0" kern="1200" dirty="0" err="1">
                <a:solidFill>
                  <a:schemeClr val="tx1"/>
                </a:solidFill>
                <a:effectLst/>
                <a:latin typeface="+mn-lt"/>
                <a:ea typeface="+mn-ea"/>
                <a:cs typeface="+mn-cs"/>
              </a:rPr>
              <a:t>System.Web</a:t>
            </a:r>
            <a:r>
              <a:rPr lang="en-US" sz="2100" b="0" i="0" kern="1200" dirty="0">
                <a:solidFill>
                  <a:schemeClr val="tx1"/>
                </a:solidFill>
                <a:effectLst/>
                <a:latin typeface="+mn-lt"/>
                <a:ea typeface="+mn-ea"/>
                <a:cs typeface="+mn-cs"/>
              </a:rPr>
              <a:t> namespace contains a useful class </a:t>
            </a:r>
            <a:r>
              <a:rPr lang="en-US" sz="2100" b="0" i="0" kern="1200" dirty="0" err="1">
                <a:solidFill>
                  <a:schemeClr val="tx1"/>
                </a:solidFill>
                <a:effectLst/>
                <a:latin typeface="+mn-lt"/>
                <a:ea typeface="+mn-ea"/>
                <a:cs typeface="+mn-cs"/>
              </a:rPr>
              <a:t>HttpRequest</a:t>
            </a:r>
            <a:r>
              <a:rPr lang="en-US" sz="2100" b="0" i="0" kern="1200" dirty="0">
                <a:solidFill>
                  <a:schemeClr val="tx1"/>
                </a:solidFill>
                <a:effectLst/>
                <a:latin typeface="+mn-lt"/>
                <a:ea typeface="+mn-ea"/>
                <a:cs typeface="+mn-cs"/>
              </a:rPr>
              <a:t> that can be used to read the various HTTP values sent by a client during a Web request. These HTTP values would be used by a classical CGI program in acting upon a Web request, and they are the foundation upon which higher level processing is built. Table 14–1 shows some of the public instance properties of </a:t>
            </a:r>
            <a:r>
              <a:rPr lang="en-US" sz="2100" b="0" i="0" kern="1200" dirty="0" err="1">
                <a:solidFill>
                  <a:schemeClr val="tx1"/>
                </a:solidFill>
                <a:effectLst/>
                <a:latin typeface="+mn-lt"/>
                <a:ea typeface="+mn-ea"/>
                <a:cs typeface="+mn-cs"/>
              </a:rPr>
              <a:t>HttpRequest</a:t>
            </a:r>
            <a:r>
              <a:rPr lang="en-US" sz="2100" b="0" i="0" kern="1200" dirty="0">
                <a:solidFill>
                  <a:schemeClr val="tx1"/>
                </a:solidFill>
                <a:effectLst/>
                <a:latin typeface="+mn-lt"/>
                <a:ea typeface="+mn-ea"/>
                <a:cs typeface="+mn-cs"/>
              </a:rPr>
              <a:t>. If you are familiar with HTTP, the meaning of these various properties should be largely self-explanatory. Refer to the .NET Framework documentation of the </a:t>
            </a:r>
            <a:r>
              <a:rPr lang="en-US" sz="2100" b="0" i="0" kern="1200" dirty="0" err="1">
                <a:solidFill>
                  <a:schemeClr val="tx1"/>
                </a:solidFill>
                <a:effectLst/>
                <a:latin typeface="+mn-lt"/>
                <a:ea typeface="+mn-ea"/>
                <a:cs typeface="+mn-cs"/>
              </a:rPr>
              <a:t>HttpRequest</a:t>
            </a:r>
            <a:r>
              <a:rPr lang="en-US" sz="2100" b="0" i="0" kern="1200" dirty="0">
                <a:solidFill>
                  <a:schemeClr val="tx1"/>
                </a:solidFill>
                <a:effectLst/>
                <a:latin typeface="+mn-lt"/>
                <a:ea typeface="+mn-ea"/>
                <a:cs typeface="+mn-cs"/>
              </a:rPr>
              <a:t> class for full details about these and other properties.</a:t>
            </a:r>
          </a:p>
          <a:p>
            <a:endParaRPr lang="en-IN" dirty="0"/>
          </a:p>
          <a:p>
            <a:r>
              <a:rPr lang="en-US" sz="2100" b="1" i="0" kern="1200" dirty="0" err="1">
                <a:solidFill>
                  <a:schemeClr val="tx1"/>
                </a:solidFill>
                <a:effectLst/>
                <a:latin typeface="+mn-lt"/>
                <a:ea typeface="+mn-ea"/>
                <a:cs typeface="+mn-cs"/>
              </a:rPr>
              <a:t>HttpResponse</a:t>
            </a:r>
            <a:r>
              <a:rPr lang="en-US" sz="2100" b="1" i="0" kern="1200" dirty="0">
                <a:solidFill>
                  <a:schemeClr val="tx1"/>
                </a:solidFill>
                <a:effectLst/>
                <a:latin typeface="+mn-lt"/>
                <a:ea typeface="+mn-ea"/>
                <a:cs typeface="+mn-cs"/>
              </a:rPr>
              <a:t> Class</a:t>
            </a:r>
          </a:p>
          <a:p>
            <a:r>
              <a:rPr lang="en-US" sz="2100" b="0" i="0" kern="1200" dirty="0">
                <a:solidFill>
                  <a:schemeClr val="tx1"/>
                </a:solidFill>
                <a:effectLst/>
                <a:latin typeface="+mn-lt"/>
                <a:ea typeface="+mn-ea"/>
                <a:cs typeface="+mn-cs"/>
              </a:rPr>
              <a:t>The </a:t>
            </a:r>
            <a:r>
              <a:rPr lang="en-US" sz="2100" b="0" i="0" kern="1200" dirty="0" err="1">
                <a:solidFill>
                  <a:schemeClr val="tx1"/>
                </a:solidFill>
                <a:effectLst/>
                <a:latin typeface="+mn-lt"/>
                <a:ea typeface="+mn-ea"/>
                <a:cs typeface="+mn-cs"/>
              </a:rPr>
              <a:t>HttpResponse</a:t>
            </a:r>
            <a:r>
              <a:rPr lang="en-US" sz="2100" b="0" i="0" kern="1200" dirty="0">
                <a:solidFill>
                  <a:schemeClr val="tx1"/>
                </a:solidFill>
                <a:effectLst/>
                <a:latin typeface="+mn-lt"/>
                <a:ea typeface="+mn-ea"/>
                <a:cs typeface="+mn-cs"/>
              </a:rPr>
              <a:t> class encapsulates HTTP response information that is built as part of an ASP.NET operation. The Framework uses this class when it is creating a response that includes writing server controls back to the client. Your own server code may also use the Write method of the </a:t>
            </a:r>
            <a:r>
              <a:rPr lang="en-US" sz="2100" b="0" i="0" kern="1200" dirty="0" err="1">
                <a:solidFill>
                  <a:schemeClr val="tx1"/>
                </a:solidFill>
                <a:effectLst/>
                <a:latin typeface="+mn-lt"/>
                <a:ea typeface="+mn-ea"/>
                <a:cs typeface="+mn-cs"/>
              </a:rPr>
              <a:t>Responseobject</a:t>
            </a:r>
            <a:r>
              <a:rPr lang="en-US" sz="2100" b="0" i="0" kern="1200" dirty="0">
                <a:solidFill>
                  <a:schemeClr val="tx1"/>
                </a:solidFill>
                <a:effectLst/>
                <a:latin typeface="+mn-lt"/>
                <a:ea typeface="+mn-ea"/>
                <a:cs typeface="+mn-cs"/>
              </a:rPr>
              <a:t> to write data to the output stream that will be sent to the client.</a:t>
            </a:r>
          </a:p>
          <a:p>
            <a:endParaRPr lang="en-IN"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35</a:t>
            </a:fld>
            <a:endParaRPr lang="en-US"/>
          </a:p>
        </p:txBody>
      </p:sp>
    </p:spTree>
    <p:extLst>
      <p:ext uri="{BB962C8B-B14F-4D97-AF65-F5344CB8AC3E}">
        <p14:creationId xmlns:p14="http://schemas.microsoft.com/office/powerpoint/2010/main" val="17261204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State Management can be explained</a:t>
            </a:r>
            <a:r>
              <a:rPr lang="en-US" baseline="0" dirty="0" smtClean="0"/>
              <a:t> as a technique by which the state of the controls in the web page of an application can be maintained till the user session ends. Generally speaking, HTTP is a stateless protocol which means it is not capable of saving the sate of the controls or the data while transferring them from the client to the server or vice versa.  This protocol acts as a bridge between the client and the server and it supports various methods like GET, POST, PUT and DELETE. With every request, the HTTP Protocol creates a memory for the object and the resources allocated are destroyed once the server completes the process.</a:t>
            </a:r>
          </a:p>
          <a:p>
            <a:endParaRPr lang="en-US" baseline="0" dirty="0" smtClean="0"/>
          </a:p>
          <a:p>
            <a:r>
              <a:rPr lang="en-US" baseline="0" dirty="0" smtClean="0"/>
              <a:t>There are 2 ways to manage the state of the application. We can do it either in the :</a:t>
            </a:r>
          </a:p>
          <a:p>
            <a:pPr marL="457200" indent="-457200">
              <a:buAutoNum type="arabicPeriod"/>
            </a:pPr>
            <a:r>
              <a:rPr lang="en-US" baseline="0" dirty="0" smtClean="0"/>
              <a:t>Client Side</a:t>
            </a:r>
          </a:p>
          <a:p>
            <a:pPr marL="457200" indent="-457200">
              <a:buAutoNum type="arabicPeriod"/>
            </a:pPr>
            <a:r>
              <a:rPr lang="en-US" baseline="0" dirty="0" smtClean="0"/>
              <a:t>Server Side</a:t>
            </a:r>
          </a:p>
          <a:p>
            <a:endParaRPr lang="en-US" baseline="0" dirty="0" smtClean="0"/>
          </a:p>
          <a:p>
            <a:r>
              <a:rPr lang="en-US" baseline="0" dirty="0" smtClean="0"/>
              <a:t>In Client side state management, the information which is entered by the user is stored in the client’s machine or page itself. The server is unaware of this and its resources are not utilized at all. The advantage of this state management is that it is very easy to use and the disadvantage would be that the user can disable the browser cookies by which the data can be lost. Moreover, the data is stored in the client side, by which the client can have access to the information that is getting stored in the machine. Hence Security is in a big threat.</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36</a:t>
            </a:fld>
            <a:endParaRPr lang="en-US"/>
          </a:p>
        </p:txBody>
      </p:sp>
    </p:spTree>
    <p:extLst>
      <p:ext uri="{BB962C8B-B14F-4D97-AF65-F5344CB8AC3E}">
        <p14:creationId xmlns:p14="http://schemas.microsoft.com/office/powerpoint/2010/main" val="36687346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lang="en-IN" baseline="0" dirty="0" smtClean="0"/>
              <a:t>When the user wants to store the data temporarily after </a:t>
            </a:r>
            <a:r>
              <a:rPr lang="en-IN" baseline="0" dirty="0" err="1" smtClean="0"/>
              <a:t>postback</a:t>
            </a:r>
            <a:r>
              <a:rPr lang="en-IN" baseline="0" dirty="0" smtClean="0"/>
              <a:t>, </a:t>
            </a:r>
            <a:r>
              <a:rPr lang="en-IN" dirty="0" err="1" smtClean="0"/>
              <a:t>ViewState</a:t>
            </a:r>
            <a:r>
              <a:rPr lang="en-IN" dirty="0" smtClean="0"/>
              <a:t> is one</a:t>
            </a:r>
            <a:r>
              <a:rPr lang="en-IN" baseline="0" dirty="0" smtClean="0"/>
              <a:t> of the most commonly used client side state management technique. Most of the controls in ASP.NET have the </a:t>
            </a:r>
            <a:r>
              <a:rPr lang="en-IN" baseline="0" dirty="0" err="1" smtClean="0"/>
              <a:t>Viewstate</a:t>
            </a:r>
            <a:r>
              <a:rPr lang="en-IN" baseline="0" dirty="0" smtClean="0"/>
              <a:t> as a property and it will be enabled by default, even though we can make changes according to the functionality. We can implement this by enabling the </a:t>
            </a:r>
            <a:r>
              <a:rPr lang="en-IN" baseline="0" dirty="0" err="1" smtClean="0"/>
              <a:t>EnableViewState</a:t>
            </a:r>
            <a:r>
              <a:rPr lang="en-IN" baseline="0" dirty="0" smtClean="0"/>
              <a:t> property to TRUE. The advantage of </a:t>
            </a:r>
            <a:r>
              <a:rPr lang="en-IN" baseline="0" dirty="0" err="1" smtClean="0"/>
              <a:t>ViewState</a:t>
            </a:r>
            <a:r>
              <a:rPr lang="en-IN" baseline="0" dirty="0" smtClean="0"/>
              <a:t> is that it can store any type of data and this is property dependent. </a:t>
            </a:r>
            <a:endParaRPr lang="en-IN"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37</a:t>
            </a:fld>
            <a:endParaRPr lang="en-US"/>
          </a:p>
        </p:txBody>
      </p:sp>
    </p:spTree>
    <p:extLst>
      <p:ext uri="{BB962C8B-B14F-4D97-AF65-F5344CB8AC3E}">
        <p14:creationId xmlns:p14="http://schemas.microsoft.com/office/powerpoint/2010/main" val="30762442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indent="0" algn="l">
              <a:buFontTx/>
              <a:buNone/>
            </a:pPr>
            <a:r>
              <a:rPr lang="en-US" sz="2400" dirty="0"/>
              <a:t>You can store page-specific information in a hidden field on your page as a way of maintaining the state of your page.</a:t>
            </a:r>
          </a:p>
          <a:p>
            <a:pPr marL="0" indent="0" algn="l">
              <a:buFontTx/>
              <a:buNone/>
            </a:pPr>
            <a:endParaRPr lang="en-US" sz="2400" dirty="0"/>
          </a:p>
          <a:p>
            <a:pPr marL="0" indent="0" algn="l">
              <a:buFontTx/>
              <a:buNone/>
            </a:pPr>
            <a:r>
              <a:rPr lang="en-US" sz="2400" dirty="0"/>
              <a:t>If you use hidden fields, it is best to store only small amounts of frequently changed data on the client.</a:t>
            </a:r>
          </a:p>
          <a:p>
            <a:pPr marL="0" indent="0" algn="l">
              <a:buFontTx/>
              <a:buNone/>
            </a:pPr>
            <a:endParaRPr lang="en-US" sz="2400" dirty="0"/>
          </a:p>
          <a:p>
            <a:pPr marL="0" indent="0" algn="l">
              <a:buFontTx/>
              <a:buNone/>
            </a:pPr>
            <a:r>
              <a:rPr lang="en-US" sz="2400" dirty="0"/>
              <a:t>If you use hidden fields,  submit  pages to the server using the HTTP POST method rather than requesting the page via the page URL (the HTTP GET method).</a:t>
            </a:r>
          </a:p>
          <a:p>
            <a:r>
              <a:rPr lang="en-US" sz="2100" b="0" i="0" kern="1200" dirty="0">
                <a:solidFill>
                  <a:schemeClr val="tx1"/>
                </a:solidFill>
                <a:effectLst/>
                <a:latin typeface="+mn-lt"/>
                <a:ea typeface="+mn-ea"/>
                <a:cs typeface="+mn-cs"/>
              </a:rPr>
              <a:t>Hidden field is a control provided by ASP.NET which is used to store small amounts of data on the client. It store one value for the variable and it is a preferable way when a variable's value is changed frequently. Hidden field control is not rendered to the client (browser) and it is invisible on the browser. A hidden field travels with every request like a standard control’s value</a:t>
            </a:r>
            <a:r>
              <a:rPr lang="en-US" sz="2100" b="0" i="0" kern="1200" dirty="0" smtClean="0">
                <a:solidFill>
                  <a:schemeClr val="tx1"/>
                </a:solidFill>
                <a:effectLst/>
                <a:latin typeface="+mn-lt"/>
                <a:ea typeface="+mn-ea"/>
                <a:cs typeface="+mn-cs"/>
              </a:rPr>
              <a:t>.</a:t>
            </a:r>
            <a:endParaRPr lang="en-US" sz="21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481ECDC-7530-4EA9-86FD-4E56342A475C}" type="slidenum">
              <a:rPr lang="en-US" smtClean="0"/>
              <a:pPr/>
              <a:t>38</a:t>
            </a:fld>
            <a:endParaRPr lang="en-US"/>
          </a:p>
        </p:txBody>
      </p:sp>
    </p:spTree>
    <p:extLst>
      <p:ext uri="{BB962C8B-B14F-4D97-AF65-F5344CB8AC3E}">
        <p14:creationId xmlns:p14="http://schemas.microsoft.com/office/powerpoint/2010/main" val="26290937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2100" b="1" i="0" kern="1200" dirty="0">
                <a:solidFill>
                  <a:schemeClr val="tx1"/>
                </a:solidFill>
                <a:effectLst/>
                <a:latin typeface="+mn-lt"/>
                <a:ea typeface="+mn-ea"/>
                <a:cs typeface="+mn-cs"/>
              </a:rPr>
              <a:t>Query String</a:t>
            </a:r>
            <a:r>
              <a:rPr lang="en-US" sz="2100" b="0" i="0" kern="1200" dirty="0">
                <a:solidFill>
                  <a:schemeClr val="tx1"/>
                </a:solidFill>
                <a:effectLst/>
                <a:latin typeface="+mn-lt"/>
                <a:ea typeface="+mn-ea"/>
                <a:cs typeface="+mn-cs"/>
              </a:rPr>
              <a:t> - Query String is passed in the URL. They store the value in the form of Key-Value pair. </a:t>
            </a:r>
            <a:endParaRPr lang="en-US" sz="2100" b="0" i="0" kern="1200" dirty="0" smtClean="0">
              <a:solidFill>
                <a:schemeClr val="tx1"/>
              </a:solidFill>
              <a:effectLst/>
              <a:latin typeface="+mn-lt"/>
              <a:ea typeface="+mn-ea"/>
              <a:cs typeface="+mn-cs"/>
            </a:endParaRPr>
          </a:p>
          <a:p>
            <a:r>
              <a:rPr lang="en-US" sz="2100" b="0" i="0" kern="1200" smtClean="0">
                <a:solidFill>
                  <a:schemeClr val="tx1"/>
                </a:solidFill>
                <a:effectLst/>
                <a:latin typeface="+mn-lt"/>
                <a:ea typeface="+mn-ea"/>
                <a:cs typeface="+mn-cs"/>
              </a:rPr>
              <a:t>The  </a:t>
            </a:r>
            <a:r>
              <a:rPr lang="en-US" sz="2100" b="0" i="0" kern="1200" dirty="0">
                <a:solidFill>
                  <a:schemeClr val="tx1"/>
                </a:solidFill>
                <a:effectLst/>
                <a:latin typeface="+mn-lt"/>
                <a:ea typeface="+mn-ea"/>
                <a:cs typeface="+mn-cs"/>
              </a:rPr>
              <a:t>the Query Strings when you pass it from one page to second page and second page to the third page.</a:t>
            </a:r>
          </a:p>
          <a:p>
            <a:r>
              <a:rPr lang="en-US" sz="2100" b="0" i="0" kern="1200" dirty="0">
                <a:solidFill>
                  <a:schemeClr val="tx1"/>
                </a:solidFill>
                <a:effectLst/>
                <a:latin typeface="+mn-lt"/>
                <a:ea typeface="+mn-ea"/>
                <a:cs typeface="+mn-cs"/>
              </a:rPr>
              <a:t>For example, when redirecting a request from one page to another page, you can pass the Query String as shown here -</a:t>
            </a:r>
          </a:p>
          <a:p>
            <a:pPr fontAlgn="base"/>
            <a:r>
              <a:rPr lang="en-US" sz="2100" b="0" i="0" kern="1200" dirty="0" err="1">
                <a:solidFill>
                  <a:schemeClr val="tx1"/>
                </a:solidFill>
                <a:effectLst/>
                <a:latin typeface="+mn-lt"/>
                <a:ea typeface="+mn-ea"/>
                <a:cs typeface="+mn-cs"/>
              </a:rPr>
              <a:t>Response.Redirect</a:t>
            </a:r>
            <a:r>
              <a:rPr lang="en-US" sz="2100" b="0" i="0" kern="1200" dirty="0">
                <a:solidFill>
                  <a:schemeClr val="tx1"/>
                </a:solidFill>
                <a:effectLst/>
                <a:latin typeface="+mn-lt"/>
                <a:ea typeface="+mn-ea"/>
                <a:cs typeface="+mn-cs"/>
              </a:rPr>
              <a:t>("</a:t>
            </a:r>
            <a:r>
              <a:rPr lang="en-US" sz="2100" b="0" i="0" kern="1200" dirty="0" err="1">
                <a:solidFill>
                  <a:schemeClr val="tx1"/>
                </a:solidFill>
                <a:effectLst/>
                <a:latin typeface="+mn-lt"/>
                <a:ea typeface="+mn-ea"/>
                <a:cs typeface="+mn-cs"/>
              </a:rPr>
              <a:t>menu.aspx?category</a:t>
            </a:r>
            <a:r>
              <a:rPr lang="en-US" sz="2100" b="0" i="0" kern="1200" dirty="0">
                <a:solidFill>
                  <a:schemeClr val="tx1"/>
                </a:solidFill>
                <a:effectLst/>
                <a:latin typeface="+mn-lt"/>
                <a:ea typeface="+mn-ea"/>
                <a:cs typeface="+mn-cs"/>
              </a:rPr>
              <a:t>=</a:t>
            </a:r>
            <a:r>
              <a:rPr lang="en-US" sz="2100" b="0" i="0" kern="1200" dirty="0" err="1">
                <a:solidFill>
                  <a:schemeClr val="tx1"/>
                </a:solidFill>
                <a:effectLst/>
                <a:latin typeface="+mn-lt"/>
                <a:ea typeface="+mn-ea"/>
                <a:cs typeface="+mn-cs"/>
              </a:rPr>
              <a:t>vegfood</a:t>
            </a:r>
            <a:r>
              <a:rPr lang="en-US" sz="2100" b="0" i="0" kern="1200" dirty="0">
                <a:solidFill>
                  <a:schemeClr val="tx1"/>
                </a:solidFill>
                <a:effectLst/>
                <a:latin typeface="+mn-lt"/>
                <a:ea typeface="+mn-ea"/>
                <a:cs typeface="+mn-cs"/>
              </a:rPr>
              <a:t>");</a:t>
            </a:r>
          </a:p>
          <a:p>
            <a:r>
              <a:rPr lang="en-US" dirty="0"/>
              <a:t/>
            </a:r>
            <a:br>
              <a:rPr lang="en-US" dirty="0"/>
            </a:br>
            <a:endParaRPr lang="en-IN"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39</a:t>
            </a:fld>
            <a:endParaRPr lang="en-US"/>
          </a:p>
        </p:txBody>
      </p:sp>
    </p:spTree>
    <p:extLst>
      <p:ext uri="{BB962C8B-B14F-4D97-AF65-F5344CB8AC3E}">
        <p14:creationId xmlns:p14="http://schemas.microsoft.com/office/powerpoint/2010/main" val="3486760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a:t>The .NET framework exposes numerous classes to the developer. </a:t>
            </a:r>
            <a:r>
              <a:rPr lang="en-GB" altLang="en-US" dirty="0" smtClean="0"/>
              <a:t> </a:t>
            </a:r>
            <a:r>
              <a:rPr lang="en-GB" altLang="en-US" dirty="0"/>
              <a:t>These classes allow the development of rich client applications and Web based applications alike. </a:t>
            </a:r>
            <a:endParaRPr lang="en-GB" altLang="en-US" dirty="0" smtClean="0"/>
          </a:p>
          <a:p>
            <a:endParaRPr lang="en-GB" altLang="en-US" dirty="0" smtClean="0"/>
          </a:p>
          <a:p>
            <a:r>
              <a:rPr lang="en-GB" altLang="en-US" dirty="0" smtClean="0"/>
              <a:t>In </a:t>
            </a:r>
            <a:r>
              <a:rPr lang="en-GB" altLang="en-US" dirty="0"/>
              <a:t>the above slide these classes have been divided into 4 areas.</a:t>
            </a:r>
          </a:p>
          <a:p>
            <a:pPr marL="342900" lvl="0" indent="-342900">
              <a:buFont typeface="Arial" panose="020B0604020202020204" pitchFamily="34" charset="0"/>
              <a:buChar char="•"/>
            </a:pPr>
            <a:r>
              <a:rPr lang="en-GB" altLang="en-US" dirty="0"/>
              <a:t>ASP.NET provides the core Web infrastructure such as Web Forms for UI based development and Web Services for programmatic interface development, </a:t>
            </a:r>
          </a:p>
          <a:p>
            <a:pPr marL="342900" lvl="0" indent="-342900">
              <a:buFont typeface="Arial" panose="020B0604020202020204" pitchFamily="34" charset="0"/>
              <a:buChar char="•"/>
            </a:pPr>
            <a:r>
              <a:rPr lang="en-GB" altLang="en-US" dirty="0"/>
              <a:t>User interface development on the Windows platform can be done using Windows Forms</a:t>
            </a:r>
          </a:p>
          <a:p>
            <a:pPr marL="342900" lvl="0" indent="-342900">
              <a:buFont typeface="Arial" panose="020B0604020202020204" pitchFamily="34" charset="0"/>
              <a:buChar char="•"/>
            </a:pPr>
            <a:r>
              <a:rPr lang="en-GB" altLang="en-US" dirty="0"/>
              <a:t>ADO.NET and XML provide the functionality for  data access.</a:t>
            </a:r>
          </a:p>
          <a:p>
            <a:pPr marL="342900" lvl="0" indent="-342900">
              <a:buFont typeface="Arial" panose="020B0604020202020204" pitchFamily="34" charset="0"/>
              <a:buChar char="•"/>
            </a:pPr>
            <a:r>
              <a:rPr lang="en-GB" altLang="en-US" dirty="0"/>
              <a:t>Finally, the core base classes provide infrastructure services such as security, transaction management etc.</a:t>
            </a:r>
          </a:p>
          <a:p>
            <a:endParaRPr lang="en-GB" altLang="en-US" dirty="0"/>
          </a:p>
          <a:p>
            <a:endParaRPr lang="en-US" altLang="en-US" dirty="0"/>
          </a:p>
          <a:p>
            <a:endParaRPr lang="en-US"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4</a:t>
            </a:fld>
            <a:endParaRPr lang="en-US"/>
          </a:p>
        </p:txBody>
      </p:sp>
    </p:spTree>
    <p:extLst>
      <p:ext uri="{BB962C8B-B14F-4D97-AF65-F5344CB8AC3E}">
        <p14:creationId xmlns:p14="http://schemas.microsoft.com/office/powerpoint/2010/main" val="7995463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2100" b="0" i="0" kern="1200" dirty="0">
                <a:solidFill>
                  <a:schemeClr val="tx1"/>
                </a:solidFill>
                <a:effectLst/>
                <a:latin typeface="+mn-lt"/>
                <a:ea typeface="+mn-ea"/>
                <a:cs typeface="+mn-cs"/>
              </a:rPr>
              <a:t>Cookie is a small text file which is created by the client's browser and also stored on the client hard disk by the browser. It does not use server memory. Generally a cookie is used to identify users.</a:t>
            </a:r>
          </a:p>
          <a:p>
            <a:r>
              <a:rPr lang="en-US" sz="2100" b="0" i="0" kern="1200" dirty="0">
                <a:solidFill>
                  <a:schemeClr val="tx1"/>
                </a:solidFill>
                <a:effectLst/>
                <a:latin typeface="+mn-lt"/>
                <a:ea typeface="+mn-ea"/>
                <a:cs typeface="+mn-cs"/>
              </a:rPr>
              <a:t>A cookie is a small file that stores user information. Whenever a user makes a request for a page the first time, the server creates a cookie and sends it to the client along with the requested page and the client browser receives that cookie and stores it on the client machine either permanently or temporarily (persistent or non persistence). The next time the user makes a request for the same site, either the same or another page, the browser checks the existence of the cookie for that site in the folder. If the cookie exists it sends a request with the same cookie, else that request is treated as a new request. </a:t>
            </a:r>
            <a:endParaRPr lang="en-US" sz="2100" b="0" i="0" kern="1200" dirty="0" smtClean="0">
              <a:solidFill>
                <a:schemeClr val="tx1"/>
              </a:solidFill>
              <a:effectLst/>
              <a:latin typeface="+mn-lt"/>
              <a:ea typeface="+mn-ea"/>
              <a:cs typeface="+mn-cs"/>
            </a:endParaRPr>
          </a:p>
          <a:p>
            <a:endParaRPr lang="en-US" sz="2100" b="0" i="0" kern="1200" dirty="0">
              <a:solidFill>
                <a:schemeClr val="tx1"/>
              </a:solidFill>
              <a:effectLst/>
              <a:latin typeface="+mn-lt"/>
              <a:ea typeface="+mn-ea"/>
              <a:cs typeface="+mn-cs"/>
            </a:endParaRPr>
          </a:p>
          <a:p>
            <a:r>
              <a:rPr lang="en-US" sz="2100" b="1" i="0" kern="1200" dirty="0">
                <a:solidFill>
                  <a:schemeClr val="tx1"/>
                </a:solidFill>
                <a:effectLst/>
                <a:latin typeface="+mn-lt"/>
                <a:ea typeface="+mn-ea"/>
                <a:cs typeface="+mn-cs"/>
              </a:rPr>
              <a:t>Types of Cookies</a:t>
            </a:r>
          </a:p>
          <a:p>
            <a:r>
              <a:rPr lang="en-US" sz="2100" b="1" i="0" kern="1200" dirty="0">
                <a:solidFill>
                  <a:schemeClr val="tx1"/>
                </a:solidFill>
                <a:effectLst/>
                <a:latin typeface="+mn-lt"/>
                <a:ea typeface="+mn-ea"/>
                <a:cs typeface="+mn-cs"/>
              </a:rPr>
              <a:t>1. Persistence Cookie</a:t>
            </a:r>
            <a:r>
              <a:rPr lang="en-US" sz="2100" b="0" i="0" kern="1200" dirty="0">
                <a:solidFill>
                  <a:schemeClr val="tx1"/>
                </a:solidFill>
                <a:effectLst/>
                <a:latin typeface="+mn-lt"/>
                <a:ea typeface="+mn-ea"/>
                <a:cs typeface="+mn-cs"/>
              </a:rPr>
              <a:t>: Cookies which you can set an expiry date time are called persistence cookies. Persistence cookies are permanently stored till the time you set.</a:t>
            </a:r>
          </a:p>
          <a:p>
            <a:r>
              <a:rPr lang="en-US" sz="2100" b="0" i="0" kern="1200" dirty="0" smtClean="0">
                <a:solidFill>
                  <a:schemeClr val="tx1"/>
                </a:solidFill>
                <a:effectLst/>
                <a:latin typeface="+mn-lt"/>
                <a:ea typeface="+mn-ea"/>
                <a:cs typeface="+mn-cs"/>
              </a:rPr>
              <a:t>To Create </a:t>
            </a:r>
            <a:r>
              <a:rPr lang="en-US" sz="2100" b="0" i="0" kern="1200" dirty="0">
                <a:solidFill>
                  <a:schemeClr val="tx1"/>
                </a:solidFill>
                <a:effectLst/>
                <a:latin typeface="+mn-lt"/>
                <a:ea typeface="+mn-ea"/>
                <a:cs typeface="+mn-cs"/>
              </a:rPr>
              <a:t>persistence cookies</a:t>
            </a:r>
            <a:r>
              <a:rPr lang="en-US" sz="2100" b="0" i="0" kern="1200" dirty="0" smtClean="0">
                <a:solidFill>
                  <a:schemeClr val="tx1"/>
                </a:solidFill>
                <a:effectLst/>
                <a:latin typeface="+mn-lt"/>
                <a:ea typeface="+mn-ea"/>
                <a:cs typeface="+mn-cs"/>
              </a:rPr>
              <a:t>.</a:t>
            </a:r>
            <a:r>
              <a:rPr lang="en-US" sz="2100" b="0" i="0" kern="1200" baseline="0" dirty="0" smtClean="0">
                <a:solidFill>
                  <a:schemeClr val="tx1"/>
                </a:solidFill>
                <a:effectLst/>
                <a:latin typeface="+mn-lt"/>
                <a:ea typeface="+mn-ea"/>
                <a:cs typeface="+mn-cs"/>
              </a:rPr>
              <a:t> </a:t>
            </a:r>
            <a:endParaRPr lang="en-US" sz="2100" b="0" i="0" kern="1200" dirty="0" smtClean="0">
              <a:solidFill>
                <a:schemeClr val="tx1"/>
              </a:solidFill>
              <a:effectLst/>
              <a:latin typeface="+mn-lt"/>
              <a:ea typeface="+mn-ea"/>
              <a:cs typeface="+mn-cs"/>
            </a:endParaRPr>
          </a:p>
          <a:p>
            <a:endParaRPr lang="en-US" sz="2100" b="0" i="0" kern="1200" dirty="0" smtClean="0">
              <a:solidFill>
                <a:schemeClr val="tx1"/>
              </a:solidFill>
              <a:effectLst/>
              <a:latin typeface="+mn-lt"/>
              <a:ea typeface="+mn-ea"/>
              <a:cs typeface="+mn-cs"/>
            </a:endParaRPr>
          </a:p>
          <a:p>
            <a:r>
              <a:rPr lang="en-US" dirty="0" err="1" smtClean="0"/>
              <a:t>Response.Cookies</a:t>
            </a:r>
            <a:r>
              <a:rPr lang="en-US" dirty="0"/>
              <a:t>[</a:t>
            </a:r>
            <a:r>
              <a:rPr lang="en-US" sz="2100" kern="1200" dirty="0">
                <a:solidFill>
                  <a:schemeClr val="tx1"/>
                </a:solidFill>
                <a:effectLst/>
                <a:latin typeface="+mn-lt"/>
                <a:ea typeface="+mn-ea"/>
                <a:cs typeface="+mn-cs"/>
              </a:rPr>
              <a:t>"</a:t>
            </a:r>
            <a:r>
              <a:rPr lang="en-US" sz="2100" kern="1200" dirty="0" err="1">
                <a:solidFill>
                  <a:schemeClr val="tx1"/>
                </a:solidFill>
                <a:effectLst/>
                <a:latin typeface="+mn-lt"/>
                <a:ea typeface="+mn-ea"/>
                <a:cs typeface="+mn-cs"/>
              </a:rPr>
              <a:t>nameWithPCookies</a:t>
            </a:r>
            <a:r>
              <a:rPr lang="en-US" sz="2100" kern="1200" dirty="0">
                <a:solidFill>
                  <a:schemeClr val="tx1"/>
                </a:solidFill>
                <a:effectLst/>
                <a:latin typeface="+mn-lt"/>
                <a:ea typeface="+mn-ea"/>
                <a:cs typeface="+mn-cs"/>
              </a:rPr>
              <a:t>"</a:t>
            </a:r>
            <a:r>
              <a:rPr lang="en-US" dirty="0"/>
              <a:t>].Value = </a:t>
            </a:r>
            <a:r>
              <a:rPr lang="en-US" sz="2100" kern="1200" dirty="0">
                <a:solidFill>
                  <a:schemeClr val="tx1"/>
                </a:solidFill>
                <a:effectLst/>
                <a:latin typeface="+mn-lt"/>
                <a:ea typeface="+mn-ea"/>
                <a:cs typeface="+mn-cs"/>
              </a:rPr>
              <a:t>"This is A </a:t>
            </a:r>
            <a:r>
              <a:rPr lang="en-US" sz="2100" kern="1200" dirty="0" err="1">
                <a:solidFill>
                  <a:schemeClr val="tx1"/>
                </a:solidFill>
                <a:effectLst/>
                <a:latin typeface="+mn-lt"/>
                <a:ea typeface="+mn-ea"/>
                <a:cs typeface="+mn-cs"/>
              </a:rPr>
              <a:t>Persistance</a:t>
            </a:r>
            <a:r>
              <a:rPr lang="en-US" sz="2100" kern="1200" dirty="0">
                <a:solidFill>
                  <a:schemeClr val="tx1"/>
                </a:solidFill>
                <a:effectLst/>
                <a:latin typeface="+mn-lt"/>
                <a:ea typeface="+mn-ea"/>
                <a:cs typeface="+mn-cs"/>
              </a:rPr>
              <a:t> Cookie"</a:t>
            </a:r>
            <a:r>
              <a:rPr lang="en-US" dirty="0"/>
              <a:t>; </a:t>
            </a:r>
            <a:endParaRPr lang="en-US" dirty="0" smtClean="0"/>
          </a:p>
          <a:p>
            <a:r>
              <a:rPr lang="en-US" dirty="0" err="1" smtClean="0"/>
              <a:t>Response.Cookies</a:t>
            </a:r>
            <a:r>
              <a:rPr lang="en-US" dirty="0"/>
              <a:t>[</a:t>
            </a:r>
            <a:r>
              <a:rPr lang="en-US" sz="2100" kern="1200" dirty="0">
                <a:solidFill>
                  <a:schemeClr val="tx1"/>
                </a:solidFill>
                <a:effectLst/>
                <a:latin typeface="+mn-lt"/>
                <a:ea typeface="+mn-ea"/>
                <a:cs typeface="+mn-cs"/>
              </a:rPr>
              <a:t>"</a:t>
            </a:r>
            <a:r>
              <a:rPr lang="en-US" sz="2100" kern="1200" dirty="0" err="1">
                <a:solidFill>
                  <a:schemeClr val="tx1"/>
                </a:solidFill>
                <a:effectLst/>
                <a:latin typeface="+mn-lt"/>
                <a:ea typeface="+mn-ea"/>
                <a:cs typeface="+mn-cs"/>
              </a:rPr>
              <a:t>nameWithPCookies</a:t>
            </a:r>
            <a:r>
              <a:rPr lang="en-US" sz="2100" kern="1200" dirty="0">
                <a:solidFill>
                  <a:schemeClr val="tx1"/>
                </a:solidFill>
                <a:effectLst/>
                <a:latin typeface="+mn-lt"/>
                <a:ea typeface="+mn-ea"/>
                <a:cs typeface="+mn-cs"/>
              </a:rPr>
              <a:t>"</a:t>
            </a:r>
            <a:r>
              <a:rPr lang="en-US" dirty="0"/>
              <a:t>].Expires = </a:t>
            </a:r>
            <a:r>
              <a:rPr lang="en-US" dirty="0" err="1"/>
              <a:t>DateTime.Now.AddSeconds</a:t>
            </a:r>
            <a:r>
              <a:rPr lang="en-US" dirty="0"/>
              <a:t>(</a:t>
            </a:r>
            <a:r>
              <a:rPr lang="en-US" sz="2100" kern="1200" dirty="0">
                <a:solidFill>
                  <a:schemeClr val="tx1"/>
                </a:solidFill>
                <a:effectLst/>
                <a:latin typeface="+mn-lt"/>
                <a:ea typeface="+mn-ea"/>
                <a:cs typeface="+mn-cs"/>
              </a:rPr>
              <a:t>10</a:t>
            </a:r>
            <a:r>
              <a:rPr lang="en-US" dirty="0"/>
              <a:t>); </a:t>
            </a:r>
            <a:endParaRPr lang="en-US" dirty="0" smtClean="0"/>
          </a:p>
          <a:p>
            <a:endParaRPr lang="en-US" dirty="0"/>
          </a:p>
          <a:p>
            <a:r>
              <a:rPr lang="en-US" sz="2100" b="1" i="0" kern="1200" dirty="0">
                <a:solidFill>
                  <a:schemeClr val="tx1"/>
                </a:solidFill>
                <a:effectLst/>
                <a:latin typeface="+mn-lt"/>
                <a:ea typeface="+mn-ea"/>
                <a:cs typeface="+mn-cs"/>
              </a:rPr>
              <a:t>Non-Persistence Cookie</a:t>
            </a:r>
            <a:r>
              <a:rPr lang="en-US" sz="2100" b="0" i="0" kern="1200" dirty="0">
                <a:solidFill>
                  <a:schemeClr val="tx1"/>
                </a:solidFill>
                <a:effectLst/>
                <a:latin typeface="+mn-lt"/>
                <a:ea typeface="+mn-ea"/>
                <a:cs typeface="+mn-cs"/>
              </a:rPr>
              <a:t>: Non persistence cookies are not permanently stored on the user client hard disk folder. It maintains user information as long as the user accesses the same browser. When user closes the browser the cookie will be discarded. Non Persistence cookies are useful for public computers.</a:t>
            </a:r>
          </a:p>
          <a:p>
            <a:r>
              <a:rPr lang="en-US" sz="2100" b="0" i="0" kern="1200" dirty="0">
                <a:solidFill>
                  <a:schemeClr val="tx1"/>
                </a:solidFill>
                <a:effectLst/>
                <a:latin typeface="+mn-lt"/>
                <a:ea typeface="+mn-ea"/>
                <a:cs typeface="+mn-cs"/>
              </a:rPr>
              <a:t>Let us see how to create a non persistence cookies. </a:t>
            </a:r>
            <a:endParaRPr lang="en-US" sz="2100" b="0" i="0" kern="1200" dirty="0" smtClean="0">
              <a:solidFill>
                <a:schemeClr val="tx1"/>
              </a:solidFill>
              <a:effectLst/>
              <a:latin typeface="+mn-lt"/>
              <a:ea typeface="+mn-ea"/>
              <a:cs typeface="+mn-cs"/>
            </a:endParaRPr>
          </a:p>
          <a:p>
            <a:endParaRPr lang="en-US" sz="2100" b="0" i="0" kern="1200" dirty="0" smtClean="0">
              <a:solidFill>
                <a:schemeClr val="tx1"/>
              </a:solidFill>
              <a:effectLst/>
              <a:latin typeface="+mn-lt"/>
              <a:ea typeface="+mn-ea"/>
              <a:cs typeface="+mn-cs"/>
            </a:endParaRPr>
          </a:p>
          <a:p>
            <a:r>
              <a:rPr lang="en-US" sz="2100" b="0" i="0" kern="1200" dirty="0" smtClean="0">
                <a:solidFill>
                  <a:schemeClr val="tx1"/>
                </a:solidFill>
                <a:effectLst/>
                <a:latin typeface="+mn-lt"/>
                <a:ea typeface="+mn-ea"/>
                <a:cs typeface="+mn-cs"/>
              </a:rPr>
              <a:t>There </a:t>
            </a:r>
            <a:r>
              <a:rPr lang="en-US" sz="2100" b="0" i="0" kern="1200" dirty="0">
                <a:solidFill>
                  <a:schemeClr val="tx1"/>
                </a:solidFill>
                <a:effectLst/>
                <a:latin typeface="+mn-lt"/>
                <a:ea typeface="+mn-ea"/>
                <a:cs typeface="+mn-cs"/>
              </a:rPr>
              <a:t>are two ways, the first one is:</a:t>
            </a:r>
          </a:p>
          <a:p>
            <a:endParaRPr lang="en-US" dirty="0" smtClean="0"/>
          </a:p>
          <a:p>
            <a:r>
              <a:rPr lang="en-US" dirty="0" err="1" smtClean="0"/>
              <a:t>Response.Cookies</a:t>
            </a:r>
            <a:r>
              <a:rPr lang="en-US" dirty="0"/>
              <a:t>[</a:t>
            </a:r>
            <a:r>
              <a:rPr lang="en-US" sz="2100" kern="1200" dirty="0">
                <a:solidFill>
                  <a:schemeClr val="tx1"/>
                </a:solidFill>
                <a:effectLst/>
                <a:latin typeface="+mn-lt"/>
                <a:ea typeface="+mn-ea"/>
                <a:cs typeface="+mn-cs"/>
              </a:rPr>
              <a:t>"</a:t>
            </a:r>
            <a:r>
              <a:rPr lang="en-US" sz="2100" kern="1200" dirty="0" err="1">
                <a:solidFill>
                  <a:schemeClr val="tx1"/>
                </a:solidFill>
                <a:effectLst/>
                <a:latin typeface="+mn-lt"/>
                <a:ea typeface="+mn-ea"/>
                <a:cs typeface="+mn-cs"/>
              </a:rPr>
              <a:t>nameWithNPCookies</a:t>
            </a:r>
            <a:r>
              <a:rPr lang="en-US" sz="2100" kern="1200" dirty="0">
                <a:solidFill>
                  <a:schemeClr val="tx1"/>
                </a:solidFill>
                <a:effectLst/>
                <a:latin typeface="+mn-lt"/>
                <a:ea typeface="+mn-ea"/>
                <a:cs typeface="+mn-cs"/>
              </a:rPr>
              <a:t>"</a:t>
            </a:r>
            <a:r>
              <a:rPr lang="en-US" dirty="0"/>
              <a:t>].Value = </a:t>
            </a:r>
            <a:r>
              <a:rPr lang="en-US" sz="2100" kern="1200" dirty="0">
                <a:solidFill>
                  <a:schemeClr val="tx1"/>
                </a:solidFill>
                <a:effectLst/>
                <a:latin typeface="+mn-lt"/>
                <a:ea typeface="+mn-ea"/>
                <a:cs typeface="+mn-cs"/>
              </a:rPr>
              <a:t>"This is A Non </a:t>
            </a:r>
            <a:r>
              <a:rPr lang="en-US" sz="2100" kern="1200" dirty="0" err="1">
                <a:solidFill>
                  <a:schemeClr val="tx1"/>
                </a:solidFill>
                <a:effectLst/>
                <a:latin typeface="+mn-lt"/>
                <a:ea typeface="+mn-ea"/>
                <a:cs typeface="+mn-cs"/>
              </a:rPr>
              <a:t>Persistance</a:t>
            </a:r>
            <a:r>
              <a:rPr lang="en-US" sz="2100" kern="1200" dirty="0">
                <a:solidFill>
                  <a:schemeClr val="tx1"/>
                </a:solidFill>
                <a:effectLst/>
                <a:latin typeface="+mn-lt"/>
                <a:ea typeface="+mn-ea"/>
                <a:cs typeface="+mn-cs"/>
              </a:rPr>
              <a:t> Cookie</a:t>
            </a:r>
            <a:r>
              <a:rPr lang="en-US" sz="2100" kern="1200" dirty="0" smtClean="0">
                <a:solidFill>
                  <a:schemeClr val="tx1"/>
                </a:solidFill>
                <a:effectLst/>
                <a:latin typeface="+mn-lt"/>
                <a:ea typeface="+mn-ea"/>
                <a:cs typeface="+mn-cs"/>
              </a:rPr>
              <a:t>"</a:t>
            </a:r>
            <a:r>
              <a:rPr lang="en-US" dirty="0" smtClean="0"/>
              <a:t>;</a:t>
            </a:r>
          </a:p>
          <a:p>
            <a:endParaRPr lang="en-US" sz="2100" b="0" i="0" kern="1200" dirty="0" smtClean="0">
              <a:solidFill>
                <a:schemeClr val="tx1"/>
              </a:solidFill>
              <a:effectLst/>
              <a:latin typeface="+mn-lt"/>
              <a:ea typeface="+mn-ea"/>
              <a:cs typeface="+mn-cs"/>
            </a:endParaRPr>
          </a:p>
          <a:p>
            <a:r>
              <a:rPr lang="en-US" sz="2100" b="0" i="0" kern="1200" dirty="0" smtClean="0">
                <a:solidFill>
                  <a:schemeClr val="tx1"/>
                </a:solidFill>
                <a:effectLst/>
                <a:latin typeface="+mn-lt"/>
                <a:ea typeface="+mn-ea"/>
                <a:cs typeface="+mn-cs"/>
              </a:rPr>
              <a:t>And </a:t>
            </a:r>
            <a:r>
              <a:rPr lang="en-US" sz="2100" b="0" i="0" kern="1200" dirty="0">
                <a:solidFill>
                  <a:schemeClr val="tx1"/>
                </a:solidFill>
                <a:effectLst/>
                <a:latin typeface="+mn-lt"/>
                <a:ea typeface="+mn-ea"/>
                <a:cs typeface="+mn-cs"/>
              </a:rPr>
              <a:t>the second way is:</a:t>
            </a:r>
          </a:p>
          <a:p>
            <a:endParaRPr lang="en-US" dirty="0" smtClean="0"/>
          </a:p>
          <a:p>
            <a:r>
              <a:rPr lang="en-US" dirty="0" err="1" smtClean="0"/>
              <a:t>HttpCookie</a:t>
            </a:r>
            <a:r>
              <a:rPr lang="en-US" dirty="0" smtClean="0"/>
              <a:t> </a:t>
            </a:r>
            <a:r>
              <a:rPr lang="en-US" dirty="0" err="1"/>
              <a:t>aCookieValNonPer</a:t>
            </a:r>
            <a:r>
              <a:rPr lang="en-US" dirty="0"/>
              <a:t> = </a:t>
            </a:r>
            <a:r>
              <a:rPr lang="en-US" sz="2100" kern="1200" dirty="0">
                <a:solidFill>
                  <a:schemeClr val="tx1"/>
                </a:solidFill>
                <a:effectLst/>
                <a:latin typeface="+mn-lt"/>
                <a:ea typeface="+mn-ea"/>
                <a:cs typeface="+mn-cs"/>
              </a:rPr>
              <a:t>new</a:t>
            </a:r>
            <a:r>
              <a:rPr lang="en-US" dirty="0"/>
              <a:t> </a:t>
            </a:r>
            <a:r>
              <a:rPr lang="en-US" dirty="0" err="1"/>
              <a:t>HttpCookie</a:t>
            </a:r>
            <a:r>
              <a:rPr lang="en-US" dirty="0"/>
              <a:t>(</a:t>
            </a:r>
            <a:r>
              <a:rPr lang="en-US" sz="2100" kern="1200" dirty="0">
                <a:solidFill>
                  <a:schemeClr val="tx1"/>
                </a:solidFill>
                <a:effectLst/>
                <a:latin typeface="+mn-lt"/>
                <a:ea typeface="+mn-ea"/>
                <a:cs typeface="+mn-cs"/>
              </a:rPr>
              <a:t>"</a:t>
            </a:r>
            <a:r>
              <a:rPr lang="en-US" sz="2100" kern="1200" dirty="0" err="1">
                <a:solidFill>
                  <a:schemeClr val="tx1"/>
                </a:solidFill>
                <a:effectLst/>
                <a:latin typeface="+mn-lt"/>
                <a:ea typeface="+mn-ea"/>
                <a:cs typeface="+mn-cs"/>
              </a:rPr>
              <a:t>NonPersistance</a:t>
            </a:r>
            <a:r>
              <a:rPr lang="en-US" sz="2100" kern="1200" dirty="0">
                <a:solidFill>
                  <a:schemeClr val="tx1"/>
                </a:solidFill>
                <a:effectLst/>
                <a:latin typeface="+mn-lt"/>
                <a:ea typeface="+mn-ea"/>
                <a:cs typeface="+mn-cs"/>
              </a:rPr>
              <a:t>"</a:t>
            </a:r>
            <a:r>
              <a:rPr lang="en-US" dirty="0"/>
              <a:t>); </a:t>
            </a:r>
            <a:r>
              <a:rPr lang="en-US" dirty="0" err="1"/>
              <a:t>aCookieValNonPer.Value</a:t>
            </a:r>
            <a:r>
              <a:rPr lang="en-US" dirty="0"/>
              <a:t> = </a:t>
            </a:r>
            <a:r>
              <a:rPr lang="en-US" sz="2100" kern="1200" dirty="0">
                <a:solidFill>
                  <a:schemeClr val="tx1"/>
                </a:solidFill>
                <a:effectLst/>
                <a:latin typeface="+mn-lt"/>
                <a:ea typeface="+mn-ea"/>
                <a:cs typeface="+mn-cs"/>
              </a:rPr>
              <a:t>"This is A Non </a:t>
            </a:r>
            <a:r>
              <a:rPr lang="en-US" sz="2100" kern="1200" dirty="0" err="1">
                <a:solidFill>
                  <a:schemeClr val="tx1"/>
                </a:solidFill>
                <a:effectLst/>
                <a:latin typeface="+mn-lt"/>
                <a:ea typeface="+mn-ea"/>
                <a:cs typeface="+mn-cs"/>
              </a:rPr>
              <a:t>Persistance</a:t>
            </a:r>
            <a:r>
              <a:rPr lang="en-US" sz="2100" kern="1200" dirty="0">
                <a:solidFill>
                  <a:schemeClr val="tx1"/>
                </a:solidFill>
                <a:effectLst/>
                <a:latin typeface="+mn-lt"/>
                <a:ea typeface="+mn-ea"/>
                <a:cs typeface="+mn-cs"/>
              </a:rPr>
              <a:t> Cookie; </a:t>
            </a:r>
            <a:r>
              <a:rPr lang="en-US" sz="2100" kern="1200" dirty="0" err="1" smtClean="0">
                <a:solidFill>
                  <a:schemeClr val="tx1"/>
                </a:solidFill>
                <a:effectLst/>
                <a:latin typeface="+mn-lt"/>
                <a:ea typeface="+mn-ea"/>
                <a:cs typeface="+mn-cs"/>
              </a:rPr>
              <a:t>Response.Cookies.Add</a:t>
            </a:r>
            <a:r>
              <a:rPr lang="en-US" sz="2100" kern="1200" dirty="0" smtClean="0">
                <a:solidFill>
                  <a:schemeClr val="tx1"/>
                </a:solidFill>
                <a:effectLst/>
                <a:latin typeface="+mn-lt"/>
                <a:ea typeface="+mn-ea"/>
                <a:cs typeface="+mn-cs"/>
              </a:rPr>
              <a:t>(</a:t>
            </a:r>
            <a:r>
              <a:rPr lang="en-US" sz="2100" kern="1200" dirty="0" err="1" smtClean="0">
                <a:solidFill>
                  <a:schemeClr val="tx1"/>
                </a:solidFill>
                <a:effectLst/>
                <a:latin typeface="+mn-lt"/>
                <a:ea typeface="+mn-ea"/>
                <a:cs typeface="+mn-cs"/>
              </a:rPr>
              <a:t>aCookieValNonPer</a:t>
            </a:r>
            <a:r>
              <a:rPr lang="en-US" sz="2100" kern="1200" dirty="0" smtClean="0">
                <a:solidFill>
                  <a:schemeClr val="tx1"/>
                </a:solidFill>
                <a:effectLst/>
                <a:latin typeface="+mn-lt"/>
                <a:ea typeface="+mn-ea"/>
                <a:cs typeface="+mn-cs"/>
              </a:rPr>
              <a:t>);</a:t>
            </a:r>
          </a:p>
          <a:p>
            <a:r>
              <a:rPr lang="en-US" sz="2100" kern="1200" dirty="0" smtClean="0">
                <a:solidFill>
                  <a:schemeClr val="tx1"/>
                </a:solidFill>
                <a:effectLst/>
                <a:latin typeface="+mn-lt"/>
                <a:ea typeface="+mn-ea"/>
                <a:cs typeface="+mn-cs"/>
              </a:rPr>
              <a:t>if</a:t>
            </a:r>
            <a:r>
              <a:rPr lang="en-US" dirty="0" smtClean="0"/>
              <a:t> </a:t>
            </a:r>
            <a:r>
              <a:rPr lang="en-US" dirty="0"/>
              <a:t>(</a:t>
            </a:r>
            <a:r>
              <a:rPr lang="en-US" dirty="0" err="1"/>
              <a:t>Request.Cookies</a:t>
            </a:r>
            <a:r>
              <a:rPr lang="en-US" dirty="0"/>
              <a:t>[</a:t>
            </a:r>
            <a:r>
              <a:rPr lang="en-US" sz="2100" kern="1200" dirty="0">
                <a:solidFill>
                  <a:schemeClr val="tx1"/>
                </a:solidFill>
                <a:effectLst/>
                <a:latin typeface="+mn-lt"/>
                <a:ea typeface="+mn-ea"/>
                <a:cs typeface="+mn-cs"/>
              </a:rPr>
              <a:t>"</a:t>
            </a:r>
            <a:r>
              <a:rPr lang="en-US" sz="2100" kern="1200" dirty="0" err="1">
                <a:solidFill>
                  <a:schemeClr val="tx1"/>
                </a:solidFill>
                <a:effectLst/>
                <a:latin typeface="+mn-lt"/>
                <a:ea typeface="+mn-ea"/>
                <a:cs typeface="+mn-cs"/>
              </a:rPr>
              <a:t>NonPersistance</a:t>
            </a:r>
            <a:r>
              <a:rPr lang="en-US" sz="2100" kern="1200" dirty="0">
                <a:solidFill>
                  <a:schemeClr val="tx1"/>
                </a:solidFill>
                <a:effectLst/>
                <a:latin typeface="+mn-lt"/>
                <a:ea typeface="+mn-ea"/>
                <a:cs typeface="+mn-cs"/>
              </a:rPr>
              <a:t>"</a:t>
            </a:r>
            <a:r>
              <a:rPr lang="en-US" dirty="0"/>
              <a:t>] != </a:t>
            </a:r>
            <a:r>
              <a:rPr lang="en-US" sz="2100" kern="1200" dirty="0">
                <a:solidFill>
                  <a:schemeClr val="tx1"/>
                </a:solidFill>
                <a:effectLst/>
                <a:latin typeface="+mn-lt"/>
                <a:ea typeface="+mn-ea"/>
                <a:cs typeface="+mn-cs"/>
              </a:rPr>
              <a:t>null</a:t>
            </a:r>
            <a:r>
              <a:rPr lang="en-US" dirty="0"/>
              <a:t>) </a:t>
            </a:r>
            <a:endParaRPr lang="en-US" dirty="0" smtClean="0"/>
          </a:p>
          <a:p>
            <a:r>
              <a:rPr lang="en-US" dirty="0" smtClean="0"/>
              <a:t>Label2.Text </a:t>
            </a:r>
            <a:r>
              <a:rPr lang="en-US" dirty="0"/>
              <a:t>= </a:t>
            </a:r>
            <a:r>
              <a:rPr lang="en-US" dirty="0" err="1"/>
              <a:t>Request.Cookies</a:t>
            </a:r>
            <a:r>
              <a:rPr lang="en-US" dirty="0"/>
              <a:t>[</a:t>
            </a:r>
            <a:r>
              <a:rPr lang="en-US" sz="2100" kern="1200" dirty="0">
                <a:solidFill>
                  <a:schemeClr val="tx1"/>
                </a:solidFill>
                <a:effectLst/>
                <a:latin typeface="+mn-lt"/>
                <a:ea typeface="+mn-ea"/>
                <a:cs typeface="+mn-cs"/>
              </a:rPr>
              <a:t>"</a:t>
            </a:r>
            <a:r>
              <a:rPr lang="en-US" sz="2100" kern="1200" dirty="0" err="1">
                <a:solidFill>
                  <a:schemeClr val="tx1"/>
                </a:solidFill>
                <a:effectLst/>
                <a:latin typeface="+mn-lt"/>
                <a:ea typeface="+mn-ea"/>
                <a:cs typeface="+mn-cs"/>
              </a:rPr>
              <a:t>NonPersistance</a:t>
            </a:r>
            <a:r>
              <a:rPr lang="en-US" sz="2100" kern="1200" dirty="0">
                <a:solidFill>
                  <a:schemeClr val="tx1"/>
                </a:solidFill>
                <a:effectLst/>
                <a:latin typeface="+mn-lt"/>
                <a:ea typeface="+mn-ea"/>
                <a:cs typeface="+mn-cs"/>
              </a:rPr>
              <a:t>"</a:t>
            </a:r>
            <a:r>
              <a:rPr lang="en-US" dirty="0"/>
              <a:t>].Value;</a:t>
            </a:r>
          </a:p>
          <a:p>
            <a:endParaRPr lang="en-US"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40</a:t>
            </a:fld>
            <a:endParaRPr lang="en-US"/>
          </a:p>
        </p:txBody>
      </p:sp>
    </p:spTree>
    <p:extLst>
      <p:ext uri="{BB962C8B-B14F-4D97-AF65-F5344CB8AC3E}">
        <p14:creationId xmlns:p14="http://schemas.microsoft.com/office/powerpoint/2010/main" val="38131426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indent="-342900" algn="l">
              <a:buFont typeface="Arial" panose="020B0604020202020204" pitchFamily="34" charset="0"/>
              <a:buChar char="•"/>
            </a:pPr>
            <a:r>
              <a:rPr lang="en-US" sz="2000" dirty="0" smtClean="0"/>
              <a:t>By default, ASP.NET session state is enabled for all ASP.NET applications.</a:t>
            </a:r>
          </a:p>
          <a:p>
            <a:pPr marL="342900" indent="-342900" algn="l">
              <a:buFont typeface="Arial" panose="020B0604020202020204" pitchFamily="34" charset="0"/>
              <a:buChar char="•"/>
            </a:pPr>
            <a:r>
              <a:rPr lang="en-US" sz="2000" dirty="0" smtClean="0"/>
              <a:t>Session provides a facility to store information on server memory. It can support any type of object to store along with our own custom objects. 		</a:t>
            </a:r>
          </a:p>
          <a:p>
            <a:pPr marL="342900" indent="-342900" algn="l">
              <a:buFont typeface="Arial" panose="020B0604020202020204" pitchFamily="34" charset="0"/>
              <a:buChar char="•"/>
            </a:pPr>
            <a:r>
              <a:rPr lang="en-US" sz="2000" dirty="0" smtClean="0"/>
              <a:t>For every client, session data is stored separately, which means session data is stored on a per client basis.</a:t>
            </a:r>
          </a:p>
          <a:p>
            <a:pPr marL="342900" indent="-342900" algn="l">
              <a:buFont typeface="Arial" panose="020B0604020202020204" pitchFamily="34" charset="0"/>
              <a:buChar char="•"/>
            </a:pPr>
            <a:r>
              <a:rPr lang="en-US" sz="2000" dirty="0" smtClean="0"/>
              <a:t>ASP.NET uses an 120 bit identifier to track each session. This is secure enough and can't be reverse engineered. When a client communicates with a server, </a:t>
            </a:r>
          </a:p>
          <a:p>
            <a:pPr lvl="2"/>
            <a:r>
              <a:rPr lang="en-US" sz="2000" dirty="0" smtClean="0"/>
              <a:t>only the session ID is transmitted between them. When the client requests for data, ASP.NET looks for the session ID and retrieves the corresponding data. 	</a:t>
            </a:r>
          </a:p>
          <a:p>
            <a:pPr marL="0" indent="0" algn="l">
              <a:buFont typeface="Arial" panose="020B0604020202020204" pitchFamily="34" charset="0"/>
              <a:buNone/>
            </a:pPr>
            <a:endParaRPr lang="en-IN"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41</a:t>
            </a:fld>
            <a:endParaRPr lang="en-US"/>
          </a:p>
        </p:txBody>
      </p:sp>
    </p:spTree>
    <p:extLst>
      <p:ext uri="{BB962C8B-B14F-4D97-AF65-F5344CB8AC3E}">
        <p14:creationId xmlns:p14="http://schemas.microsoft.com/office/powerpoint/2010/main" val="41965877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lang="en-US" sz="2000" dirty="0" smtClean="0"/>
              <a:t>The state of the control,</a:t>
            </a:r>
            <a:r>
              <a:rPr lang="en-US" sz="2000" baseline="0" dirty="0" smtClean="0"/>
              <a:t> for example, if a check box is checked and Radio button in selected or not, c</a:t>
            </a:r>
            <a:r>
              <a:rPr lang="en-US" sz="2000" dirty="0" smtClean="0"/>
              <a:t>an be saved in the server side also.</a:t>
            </a:r>
          </a:p>
          <a:p>
            <a:pPr marL="0" marR="0" lvl="0" indent="0" algn="l" defTabSz="1632753" rtl="0" eaLnBrk="1" fontAlgn="auto" latinLnBrk="0" hangingPunct="1">
              <a:lnSpc>
                <a:spcPct val="100000"/>
              </a:lnSpc>
              <a:spcBef>
                <a:spcPts val="0"/>
              </a:spcBef>
              <a:spcAft>
                <a:spcPts val="0"/>
              </a:spcAft>
              <a:buClrTx/>
              <a:buSzTx/>
              <a:buFontTx/>
              <a:buNone/>
              <a:tabLst/>
              <a:defRPr/>
            </a:pPr>
            <a:r>
              <a:rPr lang="en-US" sz="2000" dirty="0" smtClean="0"/>
              <a:t>ASP.NET provides two methods by which this can be implemented.</a:t>
            </a:r>
          </a:p>
          <a:p>
            <a:pPr marL="457200" marR="0" lvl="0" indent="-457200" algn="l" defTabSz="1632753" rtl="0" eaLnBrk="1" fontAlgn="auto" latinLnBrk="0" hangingPunct="1">
              <a:lnSpc>
                <a:spcPct val="100000"/>
              </a:lnSpc>
              <a:spcBef>
                <a:spcPts val="0"/>
              </a:spcBef>
              <a:spcAft>
                <a:spcPts val="0"/>
              </a:spcAft>
              <a:buClrTx/>
              <a:buSzTx/>
              <a:buFontTx/>
              <a:buAutoNum type="arabicPeriod"/>
              <a:tabLst/>
              <a:defRPr/>
            </a:pPr>
            <a:r>
              <a:rPr lang="en-US" sz="2000" dirty="0" smtClean="0"/>
              <a:t>Session</a:t>
            </a:r>
          </a:p>
          <a:p>
            <a:pPr marL="457200" marR="0" lvl="0" indent="-457200" algn="l" defTabSz="1632753" rtl="0" eaLnBrk="1" fontAlgn="auto" latinLnBrk="0" hangingPunct="1">
              <a:lnSpc>
                <a:spcPct val="100000"/>
              </a:lnSpc>
              <a:spcBef>
                <a:spcPts val="0"/>
              </a:spcBef>
              <a:spcAft>
                <a:spcPts val="0"/>
              </a:spcAft>
              <a:buClrTx/>
              <a:buSzTx/>
              <a:buFontTx/>
              <a:buAutoNum type="arabicPeriod"/>
              <a:tabLst/>
              <a:defRPr/>
            </a:pPr>
            <a:r>
              <a:rPr lang="en-US" sz="2000" dirty="0" smtClean="0"/>
              <a:t>Application</a:t>
            </a:r>
          </a:p>
          <a:p>
            <a:pPr marL="457200" marR="0" lvl="0" indent="-457200" algn="l" defTabSz="1632753" rtl="0" eaLnBrk="1" fontAlgn="auto" latinLnBrk="0" hangingPunct="1">
              <a:lnSpc>
                <a:spcPct val="100000"/>
              </a:lnSpc>
              <a:spcBef>
                <a:spcPts val="0"/>
              </a:spcBef>
              <a:spcAft>
                <a:spcPts val="0"/>
              </a:spcAft>
              <a:buClrTx/>
              <a:buSzTx/>
              <a:buFontTx/>
              <a:buAutoNum type="arabicPeriod"/>
              <a:tabLst/>
              <a:defRPr/>
            </a:pPr>
            <a:endParaRPr lang="en-US" sz="2000" dirty="0" smtClean="0"/>
          </a:p>
          <a:p>
            <a:pPr marL="0" marR="0" lvl="0" indent="0" algn="l" defTabSz="1632753" rtl="0" eaLnBrk="1" fontAlgn="auto" latinLnBrk="0" hangingPunct="1">
              <a:lnSpc>
                <a:spcPct val="100000"/>
              </a:lnSpc>
              <a:spcBef>
                <a:spcPts val="0"/>
              </a:spcBef>
              <a:spcAft>
                <a:spcPts val="0"/>
              </a:spcAft>
              <a:buClrTx/>
              <a:buSzTx/>
              <a:buFontTx/>
              <a:buNone/>
              <a:tabLst/>
              <a:defRPr/>
            </a:pPr>
            <a:r>
              <a:rPr lang="en-US" sz="2000" dirty="0" smtClean="0"/>
              <a:t>The Session</a:t>
            </a:r>
            <a:r>
              <a:rPr lang="en-US" sz="2000" baseline="0" dirty="0" smtClean="0"/>
              <a:t> stores user specific information on the server side. For every user, Session stores data separately which implies that Session is user specific. Any type of data can be stored in Session. Whenever the data is stored in the session variable, automatically a Session cookie gets created  in the server machine. Whenever the user moves from one page to another, it is been tracked by the unique ID that is stored in the Session cookie.</a:t>
            </a:r>
          </a:p>
          <a:p>
            <a:pPr marL="0" marR="0" lvl="0" indent="0" algn="l" defTabSz="1632753" rtl="0" eaLnBrk="1" fontAlgn="auto" latinLnBrk="0" hangingPunct="1">
              <a:lnSpc>
                <a:spcPct val="100000"/>
              </a:lnSpc>
              <a:spcBef>
                <a:spcPts val="0"/>
              </a:spcBef>
              <a:spcAft>
                <a:spcPts val="0"/>
              </a:spcAft>
              <a:buClrTx/>
              <a:buSzTx/>
              <a:buFontTx/>
              <a:buNone/>
              <a:tabLst/>
              <a:defRPr/>
            </a:pPr>
            <a:endParaRPr lang="en-US" sz="2000" baseline="0" dirty="0" smtClean="0"/>
          </a:p>
          <a:p>
            <a:pPr marL="0" marR="0" lvl="0" indent="0" algn="l" defTabSz="1632753" rtl="0" eaLnBrk="1" fontAlgn="auto" latinLnBrk="0" hangingPunct="1">
              <a:lnSpc>
                <a:spcPct val="100000"/>
              </a:lnSpc>
              <a:spcBef>
                <a:spcPts val="0"/>
              </a:spcBef>
              <a:spcAft>
                <a:spcPts val="0"/>
              </a:spcAft>
              <a:buClrTx/>
              <a:buSzTx/>
              <a:buFontTx/>
              <a:buNone/>
              <a:tabLst/>
              <a:defRPr/>
            </a:pPr>
            <a:r>
              <a:rPr lang="en-US" sz="2000" b="1" baseline="0" dirty="0" smtClean="0"/>
              <a:t>Some of the important properties of the Session object:</a:t>
            </a:r>
          </a:p>
          <a:p>
            <a:pPr marL="0" marR="0" lvl="0" indent="0" algn="l" defTabSz="1632753" rtl="0" eaLnBrk="1" fontAlgn="auto" latinLnBrk="0" hangingPunct="1">
              <a:lnSpc>
                <a:spcPct val="100000"/>
              </a:lnSpc>
              <a:spcBef>
                <a:spcPts val="0"/>
              </a:spcBef>
              <a:spcAft>
                <a:spcPts val="0"/>
              </a:spcAft>
              <a:buClrTx/>
              <a:buSzTx/>
              <a:buFontTx/>
              <a:buNone/>
              <a:tabLst/>
              <a:defRPr/>
            </a:pPr>
            <a:endParaRPr lang="en-US" sz="2000" baseline="0" dirty="0" smtClean="0"/>
          </a:p>
          <a:p>
            <a:pPr marL="457200" marR="0" lvl="0" indent="-457200" algn="l" defTabSz="1632753" rtl="0" eaLnBrk="1" fontAlgn="auto" latinLnBrk="0" hangingPunct="1">
              <a:lnSpc>
                <a:spcPct val="100000"/>
              </a:lnSpc>
              <a:spcBef>
                <a:spcPts val="0"/>
              </a:spcBef>
              <a:spcAft>
                <a:spcPts val="0"/>
              </a:spcAft>
              <a:buClrTx/>
              <a:buSzTx/>
              <a:buFontTx/>
              <a:buAutoNum type="arabicPeriod"/>
              <a:tabLst/>
              <a:defRPr/>
            </a:pPr>
            <a:r>
              <a:rPr lang="en-US" sz="2000" b="1" i="0" kern="1200" dirty="0" err="1" smtClean="0">
                <a:solidFill>
                  <a:schemeClr val="tx1"/>
                </a:solidFill>
                <a:effectLst/>
                <a:latin typeface="+mn-lt"/>
                <a:ea typeface="+mn-ea"/>
                <a:cs typeface="+mn-cs"/>
              </a:rPr>
              <a:t>CookieMode</a:t>
            </a:r>
            <a:r>
              <a:rPr lang="en-US" sz="2000" b="1" i="0" kern="1200" dirty="0" smtClean="0">
                <a:solidFill>
                  <a:schemeClr val="tx1"/>
                </a:solidFill>
                <a:effectLst/>
                <a:latin typeface="+mn-lt"/>
                <a:ea typeface="+mn-ea"/>
                <a:cs typeface="+mn-cs"/>
              </a:rPr>
              <a:t>:</a:t>
            </a:r>
            <a:r>
              <a:rPr lang="en-US" sz="2000" b="0" i="0" kern="1200" dirty="0" smtClean="0">
                <a:solidFill>
                  <a:schemeClr val="tx1"/>
                </a:solidFill>
                <a:effectLst/>
                <a:latin typeface="+mn-lt"/>
                <a:ea typeface="+mn-ea"/>
                <a:cs typeface="+mn-cs"/>
              </a:rPr>
              <a:t> It specifies whether </a:t>
            </a:r>
            <a:r>
              <a:rPr lang="en-US" sz="2000" b="0" i="0" kern="1200" dirty="0" err="1" smtClean="0">
                <a:solidFill>
                  <a:schemeClr val="tx1"/>
                </a:solidFill>
                <a:effectLst/>
                <a:latin typeface="+mn-lt"/>
                <a:ea typeface="+mn-ea"/>
                <a:cs typeface="+mn-cs"/>
              </a:rPr>
              <a:t>cookieless</a:t>
            </a:r>
            <a:r>
              <a:rPr lang="en-US" sz="2000" b="0" i="0" kern="1200" dirty="0" smtClean="0">
                <a:solidFill>
                  <a:schemeClr val="tx1"/>
                </a:solidFill>
                <a:effectLst/>
                <a:latin typeface="+mn-lt"/>
                <a:ea typeface="+mn-ea"/>
                <a:cs typeface="+mn-cs"/>
              </a:rPr>
              <a:t> sessions are enabled. Possible values are AutoDetect, </a:t>
            </a:r>
            <a:r>
              <a:rPr lang="en-US" sz="2000" b="0" i="0" kern="1200" dirty="0" err="1" smtClean="0">
                <a:solidFill>
                  <a:schemeClr val="tx1"/>
                </a:solidFill>
                <a:effectLst/>
                <a:latin typeface="+mn-lt"/>
                <a:ea typeface="+mn-ea"/>
                <a:cs typeface="+mn-cs"/>
              </a:rPr>
              <a:t>UseCookies</a:t>
            </a:r>
            <a:r>
              <a:rPr lang="en-US" sz="2000" b="0" i="0" kern="1200" dirty="0" smtClean="0">
                <a:solidFill>
                  <a:schemeClr val="tx1"/>
                </a:solidFill>
                <a:effectLst/>
                <a:latin typeface="+mn-lt"/>
                <a:ea typeface="+mn-ea"/>
                <a:cs typeface="+mn-cs"/>
              </a:rPr>
              <a:t>, </a:t>
            </a:r>
            <a:r>
              <a:rPr lang="en-US" sz="2000" b="0" i="0" kern="1200" dirty="0" err="1" smtClean="0">
                <a:solidFill>
                  <a:schemeClr val="tx1"/>
                </a:solidFill>
                <a:effectLst/>
                <a:latin typeface="+mn-lt"/>
                <a:ea typeface="+mn-ea"/>
                <a:cs typeface="+mn-cs"/>
              </a:rPr>
              <a:t>UseDeviceProfile</a:t>
            </a:r>
            <a:r>
              <a:rPr lang="en-US" sz="2000" b="0" i="0" kern="1200" dirty="0" smtClean="0">
                <a:solidFill>
                  <a:schemeClr val="tx1"/>
                </a:solidFill>
                <a:effectLst/>
                <a:latin typeface="+mn-lt"/>
                <a:ea typeface="+mn-ea"/>
                <a:cs typeface="+mn-cs"/>
              </a:rPr>
              <a:t>, and </a:t>
            </a:r>
            <a:r>
              <a:rPr lang="en-US" sz="2000" b="0" i="0" kern="1200" dirty="0" err="1" smtClean="0">
                <a:solidFill>
                  <a:schemeClr val="tx1"/>
                </a:solidFill>
                <a:effectLst/>
                <a:latin typeface="+mn-lt"/>
                <a:ea typeface="+mn-ea"/>
                <a:cs typeface="+mn-cs"/>
              </a:rPr>
              <a:t>UseUri</a:t>
            </a:r>
            <a:r>
              <a:rPr lang="en-US" sz="2000" b="0" i="0" kern="1200" dirty="0" smtClean="0">
                <a:solidFill>
                  <a:schemeClr val="tx1"/>
                </a:solidFill>
                <a:effectLst/>
                <a:latin typeface="+mn-lt"/>
                <a:ea typeface="+mn-ea"/>
                <a:cs typeface="+mn-cs"/>
              </a:rPr>
              <a:t>.</a:t>
            </a:r>
          </a:p>
          <a:p>
            <a:pPr marL="457200" marR="0" lvl="0" indent="-457200" algn="l" defTabSz="1632753" rtl="0" eaLnBrk="1" fontAlgn="auto" latinLnBrk="0" hangingPunct="1">
              <a:lnSpc>
                <a:spcPct val="100000"/>
              </a:lnSpc>
              <a:spcBef>
                <a:spcPts val="0"/>
              </a:spcBef>
              <a:spcAft>
                <a:spcPts val="0"/>
              </a:spcAft>
              <a:buClrTx/>
              <a:buSzTx/>
              <a:buFontTx/>
              <a:buAutoNum type="arabicPeriod"/>
              <a:tabLst/>
              <a:defRPr/>
            </a:pPr>
            <a:r>
              <a:rPr lang="en-US" sz="2000" b="1" i="0" kern="1200" dirty="0" err="1" smtClean="0">
                <a:solidFill>
                  <a:schemeClr val="tx1"/>
                </a:solidFill>
                <a:effectLst/>
                <a:latin typeface="+mn-lt"/>
                <a:ea typeface="+mn-ea"/>
                <a:cs typeface="+mn-cs"/>
              </a:rPr>
              <a:t>SessionID</a:t>
            </a:r>
            <a:r>
              <a:rPr lang="en-US" sz="2000" b="1" i="0" kern="1200" dirty="0" smtClean="0">
                <a:solidFill>
                  <a:schemeClr val="tx1"/>
                </a:solidFill>
                <a:effectLst/>
                <a:latin typeface="+mn-lt"/>
                <a:ea typeface="+mn-ea"/>
                <a:cs typeface="+mn-cs"/>
              </a:rPr>
              <a:t>: </a:t>
            </a:r>
            <a:r>
              <a:rPr lang="en-US" sz="2000" b="0" i="0" kern="1200" dirty="0" smtClean="0">
                <a:solidFill>
                  <a:schemeClr val="tx1"/>
                </a:solidFill>
                <a:effectLst/>
                <a:latin typeface="+mn-lt"/>
                <a:ea typeface="+mn-ea"/>
                <a:cs typeface="+mn-cs"/>
              </a:rPr>
              <a:t>It provides the unique session identifier. It is secure enough and can't be decoded or hampered. When client communicate with server, only session id is transmitted, between them.</a:t>
            </a:r>
            <a:endParaRPr lang="en-US" sz="2000" b="1" i="0" kern="1200" dirty="0" smtClean="0">
              <a:solidFill>
                <a:schemeClr val="tx1"/>
              </a:solidFill>
              <a:effectLst/>
              <a:latin typeface="+mn-lt"/>
              <a:ea typeface="+mn-ea"/>
              <a:cs typeface="+mn-cs"/>
            </a:endParaRPr>
          </a:p>
          <a:p>
            <a:pPr marL="457200" marR="0" lvl="0" indent="-457200" algn="l" defTabSz="1632753" rtl="0" eaLnBrk="1" fontAlgn="auto" latinLnBrk="0" hangingPunct="1">
              <a:lnSpc>
                <a:spcPct val="100000"/>
              </a:lnSpc>
              <a:spcBef>
                <a:spcPts val="0"/>
              </a:spcBef>
              <a:spcAft>
                <a:spcPts val="0"/>
              </a:spcAft>
              <a:buClrTx/>
              <a:buSzTx/>
              <a:buFontTx/>
              <a:buAutoNum type="arabicPeriod"/>
              <a:tabLst/>
              <a:defRPr/>
            </a:pPr>
            <a:r>
              <a:rPr lang="en-US" sz="2000" b="1" i="0" kern="1200" dirty="0" smtClean="0">
                <a:solidFill>
                  <a:schemeClr val="tx1"/>
                </a:solidFill>
                <a:effectLst/>
                <a:latin typeface="+mn-lt"/>
                <a:ea typeface="+mn-ea"/>
                <a:cs typeface="+mn-cs"/>
              </a:rPr>
              <a:t>Count: </a:t>
            </a:r>
            <a:r>
              <a:rPr lang="en-US" sz="2000" b="0" i="0" kern="1200" dirty="0" smtClean="0">
                <a:solidFill>
                  <a:schemeClr val="tx1"/>
                </a:solidFill>
                <a:effectLst/>
                <a:latin typeface="+mn-lt"/>
                <a:ea typeface="+mn-ea"/>
                <a:cs typeface="+mn-cs"/>
              </a:rPr>
              <a:t>It provides the number of items in Session state.</a:t>
            </a:r>
            <a:endParaRPr lang="en-US" sz="2000" b="1" i="0" kern="1200" dirty="0" smtClean="0">
              <a:solidFill>
                <a:schemeClr val="tx1"/>
              </a:solidFill>
              <a:effectLst/>
              <a:latin typeface="+mn-lt"/>
              <a:ea typeface="+mn-ea"/>
              <a:cs typeface="+mn-cs"/>
            </a:endParaRPr>
          </a:p>
          <a:p>
            <a:pPr marL="457200" marR="0" lvl="0" indent="-457200" algn="l" defTabSz="1632753" rtl="0" eaLnBrk="1" fontAlgn="auto" latinLnBrk="0" hangingPunct="1">
              <a:lnSpc>
                <a:spcPct val="100000"/>
              </a:lnSpc>
              <a:spcBef>
                <a:spcPts val="0"/>
              </a:spcBef>
              <a:spcAft>
                <a:spcPts val="0"/>
              </a:spcAft>
              <a:buClrTx/>
              <a:buSzTx/>
              <a:buFontTx/>
              <a:buAutoNum type="arabicPeriod"/>
              <a:tabLst/>
              <a:defRPr/>
            </a:pPr>
            <a:r>
              <a:rPr lang="en-US" sz="2000" b="1" i="0" kern="1200" dirty="0" smtClean="0">
                <a:solidFill>
                  <a:schemeClr val="tx1"/>
                </a:solidFill>
                <a:effectLst/>
                <a:latin typeface="+mn-lt"/>
                <a:ea typeface="+mn-ea"/>
                <a:cs typeface="+mn-cs"/>
              </a:rPr>
              <a:t>Mode: </a:t>
            </a:r>
            <a:r>
              <a:rPr lang="en-US" sz="2000" b="0" i="0" kern="1200" dirty="0" smtClean="0">
                <a:solidFill>
                  <a:schemeClr val="tx1"/>
                </a:solidFill>
                <a:effectLst/>
                <a:latin typeface="+mn-lt"/>
                <a:ea typeface="+mn-ea"/>
                <a:cs typeface="+mn-cs"/>
              </a:rPr>
              <a:t>It determines the current Session state store provider. Possible values are Custom, InProc, Off, </a:t>
            </a:r>
            <a:r>
              <a:rPr lang="en-US" sz="2000" b="0" i="0" kern="1200" dirty="0" err="1" smtClean="0">
                <a:solidFill>
                  <a:schemeClr val="tx1"/>
                </a:solidFill>
                <a:effectLst/>
                <a:latin typeface="+mn-lt"/>
                <a:ea typeface="+mn-ea"/>
                <a:cs typeface="+mn-cs"/>
              </a:rPr>
              <a:t>SqlServer</a:t>
            </a:r>
            <a:r>
              <a:rPr lang="en-US" sz="2000" b="0" i="0" kern="1200" dirty="0" smtClean="0">
                <a:solidFill>
                  <a:schemeClr val="tx1"/>
                </a:solidFill>
                <a:effectLst/>
                <a:latin typeface="+mn-lt"/>
                <a:ea typeface="+mn-ea"/>
                <a:cs typeface="+mn-cs"/>
              </a:rPr>
              <a:t>, and </a:t>
            </a:r>
            <a:r>
              <a:rPr lang="en-US" sz="2000" b="0" i="0" kern="1200" dirty="0" err="1" smtClean="0">
                <a:solidFill>
                  <a:schemeClr val="tx1"/>
                </a:solidFill>
                <a:effectLst/>
                <a:latin typeface="+mn-lt"/>
                <a:ea typeface="+mn-ea"/>
                <a:cs typeface="+mn-cs"/>
              </a:rPr>
              <a:t>StateServer</a:t>
            </a:r>
            <a:r>
              <a:rPr lang="en-US" sz="2000" b="0" i="0" kern="1200" dirty="0" smtClean="0">
                <a:solidFill>
                  <a:schemeClr val="tx1"/>
                </a:solidFill>
                <a:effectLst/>
                <a:latin typeface="+mn-lt"/>
                <a:ea typeface="+mn-ea"/>
                <a:cs typeface="+mn-cs"/>
              </a:rPr>
              <a:t>.</a:t>
            </a:r>
            <a:endParaRPr lang="en-US" sz="2000" b="1" dirty="0" smtClean="0"/>
          </a:p>
          <a:p>
            <a:endParaRPr lang="en-IN"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42</a:t>
            </a:fld>
            <a:endParaRPr lang="en-US"/>
          </a:p>
        </p:txBody>
      </p:sp>
    </p:spTree>
    <p:extLst>
      <p:ext uri="{BB962C8B-B14F-4D97-AF65-F5344CB8AC3E}">
        <p14:creationId xmlns:p14="http://schemas.microsoft.com/office/powerpoint/2010/main" val="6524180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lang="en-US" b="0" dirty="0" smtClean="0"/>
              <a:t>Application object is used to store information at an Application level</a:t>
            </a:r>
            <a:r>
              <a:rPr lang="en-US" b="0" baseline="0" dirty="0" smtClean="0"/>
              <a:t> rather than Session level. The advantage of using Application object is that all pages of an application can access these data. Another great advantage is that since these data are getting stored in the server, they can be shared across users. </a:t>
            </a:r>
          </a:p>
          <a:p>
            <a:pPr marL="0" marR="0" lvl="0" indent="0" algn="l" defTabSz="1632753" rtl="0" eaLnBrk="1" fontAlgn="auto" latinLnBrk="0" hangingPunct="1">
              <a:lnSpc>
                <a:spcPct val="100000"/>
              </a:lnSpc>
              <a:spcBef>
                <a:spcPts val="0"/>
              </a:spcBef>
              <a:spcAft>
                <a:spcPts val="0"/>
              </a:spcAft>
              <a:buClrTx/>
              <a:buSzTx/>
              <a:buFontTx/>
              <a:buNone/>
              <a:tabLst/>
              <a:defRPr/>
            </a:pPr>
            <a:r>
              <a:rPr lang="en-US" b="0" baseline="0" dirty="0" smtClean="0"/>
              <a:t>Since they are used across pages and users, sometimes we may face concurrency problem. To avoid the same, we can lock and unlock these objects which will ensure that even if multiple request come for the same object that one of them can exclusively have the lock. These objects become null when the process that is hosting the application is restarted.</a:t>
            </a:r>
          </a:p>
          <a:p>
            <a:pPr marL="0" marR="0" lvl="0" indent="0" algn="l" defTabSz="1632753" rtl="0" eaLnBrk="1" fontAlgn="auto" latinLnBrk="0" hangingPunct="1">
              <a:lnSpc>
                <a:spcPct val="100000"/>
              </a:lnSpc>
              <a:spcBef>
                <a:spcPts val="0"/>
              </a:spcBef>
              <a:spcAft>
                <a:spcPts val="0"/>
              </a:spcAft>
              <a:buClrTx/>
              <a:buSzTx/>
              <a:buFontTx/>
              <a:buNone/>
              <a:tabLst/>
              <a:defRPr/>
            </a:pPr>
            <a:endParaRPr lang="en-US" b="0" baseline="0" dirty="0" smtClean="0"/>
          </a:p>
          <a:p>
            <a:pPr marL="0" marR="0" lvl="0" indent="0" algn="l" defTabSz="1632753" rtl="0" eaLnBrk="1" fontAlgn="auto" latinLnBrk="0" hangingPunct="1">
              <a:lnSpc>
                <a:spcPct val="100000"/>
              </a:lnSpc>
              <a:spcBef>
                <a:spcPts val="0"/>
              </a:spcBef>
              <a:spcAft>
                <a:spcPts val="0"/>
              </a:spcAft>
              <a:buClrTx/>
              <a:buSzTx/>
              <a:buFontTx/>
              <a:buNone/>
              <a:tabLst/>
              <a:defRPr/>
            </a:pPr>
            <a:endParaRPr lang="en-US" b="0" baseline="0" dirty="0" smtClean="0"/>
          </a:p>
        </p:txBody>
      </p:sp>
      <p:sp>
        <p:nvSpPr>
          <p:cNvPr id="4" name="Slide Number Placeholder 3"/>
          <p:cNvSpPr>
            <a:spLocks noGrp="1"/>
          </p:cNvSpPr>
          <p:nvPr>
            <p:ph type="sldNum" sz="quarter" idx="10"/>
          </p:nvPr>
        </p:nvSpPr>
        <p:spPr/>
        <p:txBody>
          <a:bodyPr/>
          <a:lstStyle/>
          <a:p>
            <a:fld id="{7481ECDC-7530-4EA9-86FD-4E56342A475C}" type="slidenum">
              <a:rPr lang="en-US" smtClean="0"/>
              <a:pPr/>
              <a:t>43</a:t>
            </a:fld>
            <a:endParaRPr lang="en-US"/>
          </a:p>
        </p:txBody>
      </p:sp>
    </p:spTree>
    <p:extLst>
      <p:ext uri="{BB962C8B-B14F-4D97-AF65-F5344CB8AC3E}">
        <p14:creationId xmlns:p14="http://schemas.microsoft.com/office/powerpoint/2010/main" val="39685423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lang="en-IN" b="1" dirty="0" err="1" smtClean="0"/>
              <a:t>Global</a:t>
            </a:r>
            <a:r>
              <a:rPr lang="en-IN" dirty="0" err="1" smtClean="0"/>
              <a:t>.</a:t>
            </a:r>
            <a:r>
              <a:rPr lang="en-IN" b="1" dirty="0" err="1" smtClean="0"/>
              <a:t>asax</a:t>
            </a:r>
            <a:r>
              <a:rPr lang="en-IN" b="0" baseline="0" dirty="0"/>
              <a:t> </a:t>
            </a:r>
            <a:r>
              <a:rPr lang="en-IN" b="0" baseline="0" dirty="0" smtClean="0"/>
              <a:t>allows us to write the event handlers for the global level of events which are happening in a Web application. We cannot invoke the events coded in this file and they are automatically invoked as a response to the application events. </a:t>
            </a:r>
            <a:r>
              <a:rPr lang="en-IN" dirty="0" smtClean="0"/>
              <a:t>The application</a:t>
            </a:r>
            <a:r>
              <a:rPr lang="en-IN" baseline="0" dirty="0" smtClean="0"/>
              <a:t> level or session level scope variables can be declared as a part of </a:t>
            </a:r>
            <a:r>
              <a:rPr lang="en-IN" baseline="0" dirty="0" err="1" smtClean="0"/>
              <a:t>Global.asax</a:t>
            </a:r>
            <a:r>
              <a:rPr lang="en-IN" baseline="0" dirty="0" smtClean="0"/>
              <a:t> file. The events which are declared as a part of this file is applicable to all the resources of an application. The request gets rejected, if any external users issues a request to this file. </a:t>
            </a:r>
          </a:p>
          <a:p>
            <a:pPr marL="0" marR="0" lvl="0" indent="0" algn="l" defTabSz="1632753" rtl="0" eaLnBrk="1" fontAlgn="auto" latinLnBrk="0" hangingPunct="1">
              <a:lnSpc>
                <a:spcPct val="100000"/>
              </a:lnSpc>
              <a:spcBef>
                <a:spcPts val="0"/>
              </a:spcBef>
              <a:spcAft>
                <a:spcPts val="0"/>
              </a:spcAft>
              <a:buClrTx/>
              <a:buSzTx/>
              <a:buFontTx/>
              <a:buNone/>
              <a:tabLst/>
              <a:defRPr/>
            </a:pPr>
            <a:endParaRPr lang="en-IN" baseline="0" dirty="0" smtClean="0"/>
          </a:p>
          <a:p>
            <a:pPr marL="0" marR="0" lvl="0" indent="0" algn="l" defTabSz="1632753" rtl="0" eaLnBrk="1" fontAlgn="auto" latinLnBrk="0" hangingPunct="1">
              <a:lnSpc>
                <a:spcPct val="100000"/>
              </a:lnSpc>
              <a:spcBef>
                <a:spcPts val="0"/>
              </a:spcBef>
              <a:spcAft>
                <a:spcPts val="0"/>
              </a:spcAft>
              <a:buClrTx/>
              <a:buSzTx/>
              <a:buFontTx/>
              <a:buNone/>
              <a:tabLst/>
              <a:defRPr/>
            </a:pPr>
            <a:r>
              <a:rPr lang="en-IN" baseline="0" dirty="0" smtClean="0"/>
              <a:t>Few of the events that can be implemented as a part of </a:t>
            </a:r>
            <a:r>
              <a:rPr lang="en-IN" baseline="0" dirty="0" err="1" smtClean="0"/>
              <a:t>Global.asax</a:t>
            </a:r>
            <a:r>
              <a:rPr lang="en-IN" baseline="0" dirty="0" smtClean="0"/>
              <a:t> file:</a:t>
            </a:r>
          </a:p>
          <a:p>
            <a:pPr marL="0" marR="0" lvl="0" indent="0" algn="l" defTabSz="1632753" rtl="0" eaLnBrk="1" fontAlgn="auto" latinLnBrk="0" hangingPunct="1">
              <a:lnSpc>
                <a:spcPct val="100000"/>
              </a:lnSpc>
              <a:spcBef>
                <a:spcPts val="0"/>
              </a:spcBef>
              <a:spcAft>
                <a:spcPts val="0"/>
              </a:spcAft>
              <a:buClrTx/>
              <a:buSzTx/>
              <a:buFontTx/>
              <a:buNone/>
              <a:tabLst/>
              <a:defRPr/>
            </a:pPr>
            <a:endParaRPr lang="en-IN" baseline="0" dirty="0" smtClean="0"/>
          </a:p>
          <a:p>
            <a:r>
              <a:rPr lang="en-US" sz="2100" b="0" i="0" kern="1200" dirty="0" err="1" smtClean="0">
                <a:solidFill>
                  <a:schemeClr val="tx1"/>
                </a:solidFill>
                <a:effectLst/>
                <a:latin typeface="+mn-lt"/>
                <a:ea typeface="+mn-ea"/>
                <a:cs typeface="+mn-cs"/>
              </a:rPr>
              <a:t>Application_BeginRequest</a:t>
            </a:r>
            <a:r>
              <a:rPr lang="en-US" sz="2100" b="0" i="0" kern="1200" dirty="0" smtClean="0">
                <a:solidFill>
                  <a:schemeClr val="tx1"/>
                </a:solidFill>
                <a:effectLst/>
                <a:latin typeface="+mn-lt"/>
                <a:ea typeface="+mn-ea"/>
                <a:cs typeface="+mn-cs"/>
              </a:rPr>
              <a:t>() – fired when a request for the web application comes in.</a:t>
            </a:r>
          </a:p>
          <a:p>
            <a:r>
              <a:rPr lang="en-US" sz="2100" b="0" i="0" kern="1200" dirty="0" err="1" smtClean="0">
                <a:solidFill>
                  <a:schemeClr val="tx1"/>
                </a:solidFill>
                <a:effectLst/>
                <a:latin typeface="+mn-lt"/>
                <a:ea typeface="+mn-ea"/>
                <a:cs typeface="+mn-cs"/>
              </a:rPr>
              <a:t>Application_AuthenticateRequest</a:t>
            </a:r>
            <a:r>
              <a:rPr lang="en-US" sz="2100" b="0" i="0" kern="1200" dirty="0" smtClean="0">
                <a:solidFill>
                  <a:schemeClr val="tx1"/>
                </a:solidFill>
                <a:effectLst/>
                <a:latin typeface="+mn-lt"/>
                <a:ea typeface="+mn-ea"/>
                <a:cs typeface="+mn-cs"/>
              </a:rPr>
              <a:t> –fired just before the user credentials are authenticated. You can specify your own authentication logic over here.</a:t>
            </a:r>
          </a:p>
          <a:p>
            <a:r>
              <a:rPr lang="en-US" sz="2100" b="0" i="0" kern="1200" dirty="0" err="1" smtClean="0">
                <a:solidFill>
                  <a:schemeClr val="tx1"/>
                </a:solidFill>
                <a:effectLst/>
                <a:latin typeface="+mn-lt"/>
                <a:ea typeface="+mn-ea"/>
                <a:cs typeface="+mn-cs"/>
              </a:rPr>
              <a:t>Application_AuthorizeRequest</a:t>
            </a:r>
            <a:r>
              <a:rPr lang="en-US" sz="2100" b="0" i="0" kern="1200" dirty="0" smtClean="0">
                <a:solidFill>
                  <a:schemeClr val="tx1"/>
                </a:solidFill>
                <a:effectLst/>
                <a:latin typeface="+mn-lt"/>
                <a:ea typeface="+mn-ea"/>
                <a:cs typeface="+mn-cs"/>
              </a:rPr>
              <a:t>() – fired on successful authentication of user’s credentials. You can use this method to give authorization rights to user.</a:t>
            </a:r>
          </a:p>
          <a:p>
            <a:r>
              <a:rPr lang="en-US" sz="2100" b="0" i="0" kern="1200" dirty="0" err="1" smtClean="0">
                <a:solidFill>
                  <a:schemeClr val="tx1"/>
                </a:solidFill>
                <a:effectLst/>
                <a:latin typeface="+mn-lt"/>
                <a:ea typeface="+mn-ea"/>
                <a:cs typeface="+mn-cs"/>
              </a:rPr>
              <a:t>Application_ResolveRequestCache</a:t>
            </a:r>
            <a:r>
              <a:rPr lang="en-US" sz="2100" b="0" i="0" kern="1200" dirty="0" smtClean="0">
                <a:solidFill>
                  <a:schemeClr val="tx1"/>
                </a:solidFill>
                <a:effectLst/>
                <a:latin typeface="+mn-lt"/>
                <a:ea typeface="+mn-ea"/>
                <a:cs typeface="+mn-cs"/>
              </a:rPr>
              <a:t>() – fired on successful completion of an authorization request.</a:t>
            </a:r>
          </a:p>
          <a:p>
            <a:r>
              <a:rPr lang="en-US" sz="2100" b="0" i="0" kern="1200" dirty="0" err="1" smtClean="0">
                <a:solidFill>
                  <a:schemeClr val="tx1"/>
                </a:solidFill>
                <a:effectLst/>
                <a:latin typeface="+mn-lt"/>
                <a:ea typeface="+mn-ea"/>
                <a:cs typeface="+mn-cs"/>
              </a:rPr>
              <a:t>Application_AcquireRequestState</a:t>
            </a:r>
            <a:r>
              <a:rPr lang="en-US" sz="2100" b="0" i="0" kern="1200" dirty="0" smtClean="0">
                <a:solidFill>
                  <a:schemeClr val="tx1"/>
                </a:solidFill>
                <a:effectLst/>
                <a:latin typeface="+mn-lt"/>
                <a:ea typeface="+mn-ea"/>
                <a:cs typeface="+mn-cs"/>
              </a:rPr>
              <a:t>() – fired just before the session state is retrieved for the current request.</a:t>
            </a:r>
          </a:p>
          <a:p>
            <a:r>
              <a:rPr lang="en-US" sz="2100" b="0" i="0" kern="1200" dirty="0" err="1" smtClean="0">
                <a:solidFill>
                  <a:schemeClr val="tx1"/>
                </a:solidFill>
                <a:effectLst/>
                <a:latin typeface="+mn-lt"/>
                <a:ea typeface="+mn-ea"/>
                <a:cs typeface="+mn-cs"/>
              </a:rPr>
              <a:t>Application_PreRequestHandlerExecute</a:t>
            </a:r>
            <a:r>
              <a:rPr lang="en-US" sz="2100" b="0" i="0" kern="1200" dirty="0" smtClean="0">
                <a:solidFill>
                  <a:schemeClr val="tx1"/>
                </a:solidFill>
                <a:effectLst/>
                <a:latin typeface="+mn-lt"/>
                <a:ea typeface="+mn-ea"/>
                <a:cs typeface="+mn-cs"/>
              </a:rPr>
              <a:t>() - fired before the page framework begins before executing an event handler to handle the request.</a:t>
            </a:r>
          </a:p>
          <a:p>
            <a:r>
              <a:rPr lang="en-US" sz="2100" b="0" i="0" kern="1200" dirty="0" err="1" smtClean="0">
                <a:solidFill>
                  <a:schemeClr val="tx1"/>
                </a:solidFill>
                <a:effectLst/>
                <a:latin typeface="+mn-lt"/>
                <a:ea typeface="+mn-ea"/>
                <a:cs typeface="+mn-cs"/>
              </a:rPr>
              <a:t>Application_PostRequestHandlerExecute</a:t>
            </a:r>
            <a:r>
              <a:rPr lang="en-US" sz="2100" b="0" i="0" kern="1200" dirty="0" smtClean="0">
                <a:solidFill>
                  <a:schemeClr val="tx1"/>
                </a:solidFill>
                <a:effectLst/>
                <a:latin typeface="+mn-lt"/>
                <a:ea typeface="+mn-ea"/>
                <a:cs typeface="+mn-cs"/>
              </a:rPr>
              <a:t>() – fired after HTTP handler has executed the request.</a:t>
            </a:r>
          </a:p>
          <a:p>
            <a:r>
              <a:rPr lang="en-US" sz="2100" b="0" i="0" kern="1200" dirty="0" err="1" smtClean="0">
                <a:solidFill>
                  <a:schemeClr val="tx1"/>
                </a:solidFill>
                <a:effectLst/>
                <a:latin typeface="+mn-lt"/>
                <a:ea typeface="+mn-ea"/>
                <a:cs typeface="+mn-cs"/>
              </a:rPr>
              <a:t>Application_ReleaseRequestState</a:t>
            </a:r>
            <a:r>
              <a:rPr lang="en-US" sz="2100" b="0" i="0" kern="1200" dirty="0" smtClean="0">
                <a:solidFill>
                  <a:schemeClr val="tx1"/>
                </a:solidFill>
                <a:effectLst/>
                <a:latin typeface="+mn-lt"/>
                <a:ea typeface="+mn-ea"/>
                <a:cs typeface="+mn-cs"/>
              </a:rPr>
              <a:t>() – fired before current state data kept in the session collection is serialized.</a:t>
            </a:r>
          </a:p>
          <a:p>
            <a:r>
              <a:rPr lang="en-US" sz="2100" b="0" i="0" kern="1200" dirty="0" err="1" smtClean="0">
                <a:solidFill>
                  <a:schemeClr val="tx1"/>
                </a:solidFill>
                <a:effectLst/>
                <a:latin typeface="+mn-lt"/>
                <a:ea typeface="+mn-ea"/>
                <a:cs typeface="+mn-cs"/>
              </a:rPr>
              <a:t>Application_UpdateRequestCache</a:t>
            </a:r>
            <a:r>
              <a:rPr lang="en-US" sz="2100" b="0" i="0" kern="1200" dirty="0" smtClean="0">
                <a:solidFill>
                  <a:schemeClr val="tx1"/>
                </a:solidFill>
                <a:effectLst/>
                <a:latin typeface="+mn-lt"/>
                <a:ea typeface="+mn-ea"/>
                <a:cs typeface="+mn-cs"/>
              </a:rPr>
              <a:t>() – fired before information is added to output cache of the page.</a:t>
            </a:r>
          </a:p>
          <a:p>
            <a:r>
              <a:rPr lang="en-US" sz="2100" b="0" i="0" kern="1200" dirty="0" err="1" smtClean="0">
                <a:solidFill>
                  <a:schemeClr val="tx1"/>
                </a:solidFill>
                <a:effectLst/>
                <a:latin typeface="+mn-lt"/>
                <a:ea typeface="+mn-ea"/>
                <a:cs typeface="+mn-cs"/>
              </a:rPr>
              <a:t>Application_EndRequest</a:t>
            </a:r>
            <a:r>
              <a:rPr lang="en-US" sz="2100" b="0" i="0" kern="1200" dirty="0" smtClean="0">
                <a:solidFill>
                  <a:schemeClr val="tx1"/>
                </a:solidFill>
                <a:effectLst/>
                <a:latin typeface="+mn-lt"/>
                <a:ea typeface="+mn-ea"/>
                <a:cs typeface="+mn-cs"/>
              </a:rPr>
              <a:t>() – fired at the end of each request</a:t>
            </a:r>
          </a:p>
          <a:p>
            <a:pPr marL="0" marR="0" lvl="0" indent="0" algn="l" defTabSz="1632753" rtl="0" eaLnBrk="1" fontAlgn="auto" latinLnBrk="0" hangingPunct="1">
              <a:lnSpc>
                <a:spcPct val="100000"/>
              </a:lnSpc>
              <a:spcBef>
                <a:spcPts val="0"/>
              </a:spcBef>
              <a:spcAft>
                <a:spcPts val="0"/>
              </a:spcAft>
              <a:buClrTx/>
              <a:buSzTx/>
              <a:buFontTx/>
              <a:buNone/>
              <a:tabLst/>
              <a:defRPr/>
            </a:pPr>
            <a:endParaRPr lang="en-IN" baseline="0" dirty="0" smtClean="0"/>
          </a:p>
          <a:p>
            <a:pPr marL="0" marR="0" lvl="0" indent="0" algn="l" defTabSz="1632753"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1632753" rtl="0" eaLnBrk="1" fontAlgn="auto" latinLnBrk="0" hangingPunct="1">
              <a:lnSpc>
                <a:spcPct val="100000"/>
              </a:lnSpc>
              <a:spcBef>
                <a:spcPts val="0"/>
              </a:spcBef>
              <a:spcAft>
                <a:spcPts val="0"/>
              </a:spcAft>
              <a:buClrTx/>
              <a:buSzTx/>
              <a:buFontTx/>
              <a:buNone/>
              <a:tabLst/>
              <a:defRPr/>
            </a:pPr>
            <a:endParaRPr kumimoji="1" lang="en-IN" altLang="ja-JP" dirty="0" smtClean="0"/>
          </a:p>
          <a:p>
            <a:pPr marL="0" marR="0" lvl="0" indent="0" algn="l" defTabSz="1632753" rtl="0" eaLnBrk="1" fontAlgn="auto" latinLnBrk="0" hangingPunct="1">
              <a:lnSpc>
                <a:spcPct val="100000"/>
              </a:lnSpc>
              <a:spcBef>
                <a:spcPts val="0"/>
              </a:spcBef>
              <a:spcAft>
                <a:spcPts val="0"/>
              </a:spcAft>
              <a:buClrTx/>
              <a:buSzTx/>
              <a:buFontTx/>
              <a:buNone/>
              <a:tabLst/>
              <a:defRPr/>
            </a:pPr>
            <a:endParaRPr kumimoji="1" lang="ja-JP" altLang="en-US" dirty="0"/>
          </a:p>
          <a:p>
            <a:pPr>
              <a:buFont typeface="Arial" pitchFamily="34" charset="0"/>
              <a:buNone/>
            </a:pPr>
            <a:endParaRPr lang="en-IN" dirty="0"/>
          </a:p>
          <a:p>
            <a:endParaRPr lang="en-IN"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indent="0">
              <a:buFont typeface="Arial" panose="020B0604020202020204" pitchFamily="34" charset="0"/>
              <a:buNone/>
            </a:pPr>
            <a:r>
              <a:rPr lang="en-US" sz="2400" dirty="0" smtClean="0">
                <a:solidFill>
                  <a:schemeClr val="accent1"/>
                </a:solidFill>
              </a:rPr>
              <a:t>Few more best </a:t>
            </a:r>
            <a:r>
              <a:rPr lang="en-US" sz="2400" dirty="0">
                <a:solidFill>
                  <a:schemeClr val="accent1"/>
                </a:solidFill>
              </a:rPr>
              <a:t>Practices </a:t>
            </a:r>
            <a:r>
              <a:rPr lang="en-US" sz="2400" dirty="0" smtClean="0">
                <a:solidFill>
                  <a:schemeClr val="accent1"/>
                </a:solidFill>
              </a:rPr>
              <a:t>that</a:t>
            </a:r>
            <a:r>
              <a:rPr lang="en-US" sz="2400" baseline="0" dirty="0" smtClean="0">
                <a:solidFill>
                  <a:schemeClr val="accent1"/>
                </a:solidFill>
              </a:rPr>
              <a:t> can </a:t>
            </a:r>
            <a:r>
              <a:rPr lang="en-US" sz="2400" dirty="0" smtClean="0">
                <a:solidFill>
                  <a:schemeClr val="accent1"/>
                </a:solidFill>
              </a:rPr>
              <a:t>be </a:t>
            </a:r>
            <a:r>
              <a:rPr lang="en-US" sz="2400" dirty="0">
                <a:solidFill>
                  <a:schemeClr val="accent1"/>
                </a:solidFill>
              </a:rPr>
              <a:t>followed </a:t>
            </a:r>
            <a:r>
              <a:rPr lang="en-US" sz="2400" dirty="0" smtClean="0">
                <a:solidFill>
                  <a:schemeClr val="accent1"/>
                </a:solidFill>
              </a:rPr>
              <a:t>specifically in </a:t>
            </a:r>
            <a:r>
              <a:rPr lang="en-US" sz="2400" dirty="0">
                <a:solidFill>
                  <a:schemeClr val="accent1"/>
                </a:solidFill>
              </a:rPr>
              <a:t>state management </a:t>
            </a:r>
            <a:r>
              <a:rPr lang="en-US" sz="2400" dirty="0" smtClean="0">
                <a:solidFill>
                  <a:schemeClr val="accent1"/>
                </a:solidFill>
              </a:rPr>
              <a:t>are:</a:t>
            </a:r>
          </a:p>
          <a:p>
            <a:pPr marL="0" indent="0">
              <a:buFont typeface="Arial" panose="020B0604020202020204" pitchFamily="34" charset="0"/>
              <a:buNone/>
            </a:pPr>
            <a:endParaRPr lang="en-IN" sz="2400" dirty="0"/>
          </a:p>
          <a:p>
            <a:pPr marL="0" indent="0">
              <a:buFont typeface="Arial" panose="020B0604020202020204" pitchFamily="34" charset="0"/>
              <a:buNone/>
            </a:pPr>
            <a:r>
              <a:rPr lang="en-IN" sz="2400" dirty="0" smtClean="0"/>
              <a:t>1. Transmitting </a:t>
            </a:r>
            <a:r>
              <a:rPr lang="en-IN" sz="2400" dirty="0"/>
              <a:t>a huge amount of view state can significantly affect application </a:t>
            </a:r>
            <a:r>
              <a:rPr lang="en-IN" sz="2400" dirty="0" smtClean="0"/>
              <a:t>performance. Hence disable </a:t>
            </a:r>
            <a:r>
              <a:rPr lang="en-IN" sz="2400" dirty="0"/>
              <a:t>View State If </a:t>
            </a:r>
            <a:r>
              <a:rPr lang="en-IN" sz="2400" dirty="0" smtClean="0"/>
              <a:t>you </a:t>
            </a:r>
            <a:r>
              <a:rPr lang="en-IN" sz="2400" dirty="0"/>
              <a:t>d</a:t>
            </a:r>
            <a:r>
              <a:rPr lang="en-IN" sz="2400" dirty="0" smtClean="0"/>
              <a:t>o </a:t>
            </a:r>
            <a:r>
              <a:rPr lang="en-IN" sz="2400" dirty="0"/>
              <a:t>n</a:t>
            </a:r>
            <a:r>
              <a:rPr lang="en-IN" sz="2400" dirty="0" smtClean="0"/>
              <a:t>ot need.</a:t>
            </a:r>
          </a:p>
          <a:p>
            <a:pPr marL="0" indent="0">
              <a:buFont typeface="Arial" panose="020B0604020202020204" pitchFamily="34" charset="0"/>
              <a:buNone/>
            </a:pPr>
            <a:endParaRPr lang="en-IN" sz="2400" dirty="0"/>
          </a:p>
          <a:p>
            <a:pPr marL="0" indent="0">
              <a:buFont typeface="Arial" panose="020B0604020202020204" pitchFamily="34" charset="0"/>
              <a:buNone/>
            </a:pPr>
            <a:r>
              <a:rPr lang="en-IN" sz="2400" dirty="0" smtClean="0"/>
              <a:t>2.</a:t>
            </a:r>
            <a:r>
              <a:rPr lang="en-IN" sz="2400" baseline="0" dirty="0" smtClean="0"/>
              <a:t> </a:t>
            </a:r>
            <a:r>
              <a:rPr lang="en-IN" sz="2400" dirty="0" smtClean="0"/>
              <a:t>Avoid </a:t>
            </a:r>
            <a:r>
              <a:rPr lang="en-IN" sz="2400" dirty="0"/>
              <a:t>round trips to the server.</a:t>
            </a:r>
            <a:r>
              <a:rPr lang="en-IN" sz="2400" b="0" i="0" kern="1200" dirty="0">
                <a:solidFill>
                  <a:schemeClr val="tx1"/>
                </a:solidFill>
                <a:latin typeface="+mn-lt"/>
                <a:ea typeface="+mn-ea"/>
                <a:cs typeface="+mn-cs"/>
              </a:rPr>
              <a:t> You can avoid needless round trips to the Web </a:t>
            </a:r>
            <a:r>
              <a:rPr lang="en-IN" sz="2400" b="0" i="0" kern="1200" dirty="0" smtClean="0">
                <a:solidFill>
                  <a:schemeClr val="tx1"/>
                </a:solidFill>
                <a:latin typeface="+mn-lt"/>
                <a:ea typeface="+mn-ea"/>
                <a:cs typeface="+mn-cs"/>
              </a:rPr>
              <a:t>Server.</a:t>
            </a:r>
          </a:p>
          <a:p>
            <a:pPr marL="0" indent="0">
              <a:buFont typeface="Arial" panose="020B0604020202020204" pitchFamily="34" charset="0"/>
              <a:buNone/>
            </a:pPr>
            <a:endParaRPr lang="en-IN" sz="2400" dirty="0"/>
          </a:p>
          <a:p>
            <a:pPr marL="0" indent="0">
              <a:buFont typeface="Arial" panose="020B0604020202020204" pitchFamily="34" charset="0"/>
              <a:buNone/>
            </a:pPr>
            <a:r>
              <a:rPr lang="en-IN" sz="2400" dirty="0" smtClean="0"/>
              <a:t>3. Avoid </a:t>
            </a:r>
            <a:r>
              <a:rPr lang="en-IN" sz="2400" dirty="0"/>
              <a:t>storing too much data in session variables, and make sure your session timeout is reasonable</a:t>
            </a:r>
            <a:endParaRPr lang="en-US" altLang="en-US" sz="2400" dirty="0"/>
          </a:p>
          <a:p>
            <a:endParaRPr lang="en-IN" sz="2100" b="0" i="0" kern="1200" dirty="0">
              <a:solidFill>
                <a:schemeClr val="tx1"/>
              </a:solidFill>
              <a:latin typeface="+mn-lt"/>
              <a:ea typeface="+mn-ea"/>
              <a:cs typeface="+mn-cs"/>
            </a:endParaRPr>
          </a:p>
          <a:p>
            <a:r>
              <a:rPr lang="en-IN" sz="2100" b="0" i="0" kern="1200" dirty="0" smtClean="0">
                <a:solidFill>
                  <a:schemeClr val="tx1"/>
                </a:solidFill>
                <a:latin typeface="+mn-lt"/>
                <a:ea typeface="+mn-ea"/>
                <a:cs typeface="+mn-cs"/>
              </a:rPr>
              <a:t>4. Use </a:t>
            </a:r>
            <a:r>
              <a:rPr lang="en-IN" sz="2100" b="0" i="0" kern="1200" dirty="0">
                <a:solidFill>
                  <a:schemeClr val="tx1"/>
                </a:solidFill>
                <a:latin typeface="+mn-lt"/>
                <a:ea typeface="+mn-ea"/>
                <a:cs typeface="+mn-cs"/>
              </a:rPr>
              <a:t>Client Side Scripts. Client site validation can help reduce round trips that are required to process user's request. In ASP.NET you can also use client side controls to validate user input</a:t>
            </a:r>
            <a:r>
              <a:rPr lang="en-IN" sz="2100" b="0" i="0" kern="1200" dirty="0" smtClean="0">
                <a:solidFill>
                  <a:schemeClr val="tx1"/>
                </a:solidFill>
                <a:latin typeface="+mn-lt"/>
                <a:ea typeface="+mn-ea"/>
                <a:cs typeface="+mn-cs"/>
              </a:rPr>
              <a:t>.</a:t>
            </a:r>
          </a:p>
          <a:p>
            <a:endParaRPr lang="en-IN" sz="2100" b="0" i="0" kern="1200" dirty="0">
              <a:solidFill>
                <a:schemeClr val="tx1"/>
              </a:solidFill>
              <a:latin typeface="+mn-lt"/>
              <a:ea typeface="+mn-ea"/>
              <a:cs typeface="+mn-cs"/>
            </a:endParaRPr>
          </a:p>
          <a:p>
            <a:r>
              <a:rPr lang="en-IN" sz="2100" b="0" i="0" kern="1200" dirty="0" smtClean="0">
                <a:solidFill>
                  <a:schemeClr val="tx1"/>
                </a:solidFill>
                <a:latin typeface="+mn-lt"/>
                <a:ea typeface="+mn-ea"/>
                <a:cs typeface="+mn-cs"/>
              </a:rPr>
              <a:t>5. Save </a:t>
            </a:r>
            <a:r>
              <a:rPr lang="en-IN" sz="2100" b="0" i="0" kern="1200" dirty="0" err="1">
                <a:solidFill>
                  <a:schemeClr val="tx1"/>
                </a:solidFill>
                <a:latin typeface="+mn-lt"/>
                <a:ea typeface="+mn-ea"/>
                <a:cs typeface="+mn-cs"/>
              </a:rPr>
              <a:t>viewstate</a:t>
            </a:r>
            <a:r>
              <a:rPr lang="en-IN" sz="2100" b="0" i="0" kern="1200" dirty="0">
                <a:solidFill>
                  <a:schemeClr val="tx1"/>
                </a:solidFill>
                <a:latin typeface="+mn-lt"/>
                <a:ea typeface="+mn-ea"/>
                <a:cs typeface="+mn-cs"/>
              </a:rPr>
              <a:t> only when </a:t>
            </a:r>
            <a:r>
              <a:rPr lang="en-IN" sz="2100" b="0" i="0" kern="1200" dirty="0" smtClean="0">
                <a:solidFill>
                  <a:schemeClr val="tx1"/>
                </a:solidFill>
                <a:latin typeface="+mn-lt"/>
                <a:ea typeface="+mn-ea"/>
                <a:cs typeface="+mn-cs"/>
              </a:rPr>
              <a:t>necessary. </a:t>
            </a:r>
            <a:r>
              <a:rPr lang="en-IN" sz="2100" b="0" i="0" kern="1200" dirty="0" err="1" smtClean="0">
                <a:solidFill>
                  <a:schemeClr val="tx1"/>
                </a:solidFill>
                <a:latin typeface="+mn-lt"/>
                <a:ea typeface="+mn-ea"/>
                <a:cs typeface="+mn-cs"/>
              </a:rPr>
              <a:t>ViewState</a:t>
            </a:r>
            <a:r>
              <a:rPr lang="en-IN" sz="2100" b="0" i="0" kern="1200" dirty="0">
                <a:solidFill>
                  <a:schemeClr val="tx1"/>
                </a:solidFill>
                <a:latin typeface="+mn-lt"/>
                <a:ea typeface="+mn-ea"/>
                <a:cs typeface="+mn-cs"/>
              </a:rPr>
              <a:t> is used primarily by Server controls to retain state only on pages that post data back to themselves. The information is passed to the client and read back in a hidden variable. </a:t>
            </a:r>
            <a:r>
              <a:rPr lang="en-IN" sz="2100" b="0" i="0" kern="1200" dirty="0" err="1">
                <a:solidFill>
                  <a:schemeClr val="tx1"/>
                </a:solidFill>
                <a:latin typeface="+mn-lt"/>
                <a:ea typeface="+mn-ea"/>
                <a:cs typeface="+mn-cs"/>
              </a:rPr>
              <a:t>ViewState</a:t>
            </a:r>
            <a:r>
              <a:rPr lang="en-IN" sz="2100" b="0" i="0" kern="1200" dirty="0">
                <a:solidFill>
                  <a:schemeClr val="tx1"/>
                </a:solidFill>
                <a:latin typeface="+mn-lt"/>
                <a:ea typeface="+mn-ea"/>
                <a:cs typeface="+mn-cs"/>
              </a:rPr>
              <a:t> is an unnecessary overhead for pages that do not need it. As the </a:t>
            </a:r>
            <a:r>
              <a:rPr lang="en-IN" sz="2100" b="0" i="0" kern="1200" dirty="0" err="1">
                <a:solidFill>
                  <a:schemeClr val="tx1"/>
                </a:solidFill>
                <a:latin typeface="+mn-lt"/>
                <a:ea typeface="+mn-ea"/>
                <a:cs typeface="+mn-cs"/>
              </a:rPr>
              <a:t>ViewState</a:t>
            </a:r>
            <a:r>
              <a:rPr lang="en-IN" sz="2100" b="0" i="0" kern="1200" dirty="0">
                <a:solidFill>
                  <a:schemeClr val="tx1"/>
                </a:solidFill>
                <a:latin typeface="+mn-lt"/>
                <a:ea typeface="+mn-ea"/>
                <a:cs typeface="+mn-cs"/>
              </a:rPr>
              <a:t> grows larger, it affects the performance of garbage collection. </a:t>
            </a:r>
          </a:p>
        </p:txBody>
      </p:sp>
      <p:sp>
        <p:nvSpPr>
          <p:cNvPr id="4" name="Slide Number Placeholder 3"/>
          <p:cNvSpPr>
            <a:spLocks noGrp="1"/>
          </p:cNvSpPr>
          <p:nvPr>
            <p:ph type="sldNum" sz="quarter" idx="10"/>
          </p:nvPr>
        </p:nvSpPr>
        <p:spPr/>
        <p:txBody>
          <a:bodyPr/>
          <a:lstStyle/>
          <a:p>
            <a:fld id="{7481ECDC-7530-4EA9-86FD-4E56342A475C}"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lang="en-IN" dirty="0" smtClean="0">
                <a:solidFill>
                  <a:schemeClr val="accent1">
                    <a:lumMod val="75000"/>
                  </a:schemeClr>
                </a:solidFill>
                <a:cs typeface="Times New Roman" panose="02020603050405020304" pitchFamily="18" charset="0"/>
              </a:rPr>
              <a:t>The process of transferring the files</a:t>
            </a:r>
            <a:r>
              <a:rPr lang="en-IN" baseline="0" dirty="0" smtClean="0">
                <a:solidFill>
                  <a:schemeClr val="accent1">
                    <a:lumMod val="75000"/>
                  </a:schemeClr>
                </a:solidFill>
                <a:cs typeface="Times New Roman" panose="02020603050405020304" pitchFamily="18" charset="0"/>
              </a:rPr>
              <a:t> which forms a part of asp.net web application from the development machine to the server on which the application will be executed by the end client is called the process of Deployment.</a:t>
            </a:r>
            <a:endParaRPr lang="en-IN" dirty="0" smtClean="0">
              <a:solidFill>
                <a:schemeClr val="accent1">
                  <a:lumMod val="75000"/>
                </a:schemeClr>
              </a:solidFill>
              <a:cs typeface="Times New Roman" panose="02020603050405020304" pitchFamily="18" charset="0"/>
            </a:endParaRPr>
          </a:p>
          <a:p>
            <a:endParaRPr lang="en-US" dirty="0" smtClean="0"/>
          </a:p>
        </p:txBody>
      </p:sp>
      <p:sp>
        <p:nvSpPr>
          <p:cNvPr id="4" name="Slide Number Placeholder 3"/>
          <p:cNvSpPr>
            <a:spLocks noGrp="1"/>
          </p:cNvSpPr>
          <p:nvPr>
            <p:ph type="sldNum" sz="quarter" idx="10"/>
          </p:nvPr>
        </p:nvSpPr>
        <p:spPr/>
        <p:txBody>
          <a:bodyPr/>
          <a:lstStyle/>
          <a:p>
            <a:fld id="{7481ECDC-7530-4EA9-86FD-4E56342A475C}" type="slidenum">
              <a:rPr lang="en-US" smtClean="0"/>
              <a:pPr/>
              <a:t>46</a:t>
            </a:fld>
            <a:endParaRPr lang="en-US"/>
          </a:p>
        </p:txBody>
      </p:sp>
    </p:spTree>
    <p:extLst>
      <p:ext uri="{BB962C8B-B14F-4D97-AF65-F5344CB8AC3E}">
        <p14:creationId xmlns:p14="http://schemas.microsoft.com/office/powerpoint/2010/main" val="14970804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3</a:t>
            </a:r>
            <a:r>
              <a:rPr lang="en-US" baseline="0" dirty="0" smtClean="0"/>
              <a:t> different ways of deploying a web application:</a:t>
            </a:r>
          </a:p>
          <a:p>
            <a:endParaRPr lang="en-US" baseline="0" dirty="0" smtClean="0"/>
          </a:p>
          <a:p>
            <a:pPr marL="457200" indent="-457200">
              <a:buAutoNum type="arabicPeriod"/>
            </a:pPr>
            <a:r>
              <a:rPr lang="en-US" baseline="0" dirty="0" err="1" smtClean="0"/>
              <a:t>xCopy</a:t>
            </a:r>
            <a:r>
              <a:rPr lang="en-US" baseline="0" dirty="0" smtClean="0"/>
              <a:t> </a:t>
            </a:r>
          </a:p>
          <a:p>
            <a:pPr marL="457200" indent="-457200">
              <a:buAutoNum type="arabicPeriod"/>
            </a:pPr>
            <a:r>
              <a:rPr lang="en-US" baseline="0" dirty="0" smtClean="0"/>
              <a:t>Publish a Website</a:t>
            </a:r>
          </a:p>
          <a:p>
            <a:pPr marL="457200" indent="-457200">
              <a:buAutoNum type="arabicPeriod"/>
            </a:pPr>
            <a:r>
              <a:rPr lang="en-US" baseline="0" dirty="0" smtClean="0"/>
              <a:t>Web Setup Project</a:t>
            </a:r>
          </a:p>
          <a:p>
            <a:pPr marL="0" indent="0">
              <a:buNone/>
            </a:pPr>
            <a:endParaRPr lang="en-US" baseline="0" dirty="0" smtClean="0"/>
          </a:p>
          <a:p>
            <a:pPr marL="0" indent="0">
              <a:buNone/>
            </a:pPr>
            <a:r>
              <a:rPr lang="en-US" baseline="0" dirty="0" err="1" smtClean="0"/>
              <a:t>xCopy</a:t>
            </a:r>
            <a:r>
              <a:rPr lang="en-US" baseline="0" dirty="0" smtClean="0"/>
              <a:t> deployment is the easiest way of deploying a web application. It is the process of recursively copying all the dependency and source files to the target folder in the deployment machine. The virtual directory has to be created in the target machine using Internet Information Manager Microsoft Management Console.  While publishing a website, the precompiled files are deployed on to the specific server, which makes it possible to deploy the application without the source code. This can be implemented both from the publish website command or the </a:t>
            </a:r>
            <a:r>
              <a:rPr lang="en-US" baseline="0" dirty="0" err="1" smtClean="0"/>
              <a:t>aspnet</a:t>
            </a:r>
            <a:r>
              <a:rPr lang="en-US" baseline="0" dirty="0" smtClean="0"/>
              <a:t> compiler command.  The Web Setup project method of deploying files is very helpful when there is a need to deploy the web application in multiple servers. In this, we have the option of either deploy the source files or the source files can be omitted and the precompiled assemblies can alone be deployed. </a:t>
            </a:r>
          </a:p>
          <a:p>
            <a:pPr marL="457200" indent="-457200">
              <a:buAutoNum type="arabicPeriod"/>
            </a:pPr>
            <a:endParaRPr lang="en-US" baseline="0" dirty="0" smtClean="0"/>
          </a:p>
          <a:p>
            <a:pPr marL="0"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47</a:t>
            </a:fld>
            <a:endParaRPr lang="en-US"/>
          </a:p>
        </p:txBody>
      </p:sp>
    </p:spTree>
    <p:extLst>
      <p:ext uri="{BB962C8B-B14F-4D97-AF65-F5344CB8AC3E}">
        <p14:creationId xmlns:p14="http://schemas.microsoft.com/office/powerpoint/2010/main" val="3599205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lang="en-US" dirty="0"/>
              <a:t>ASP.NET is a framework for developing dynamic web applications</a:t>
            </a:r>
            <a:endParaRPr kumimoji="1" lang="ja-JP" altLang="en-US" dirty="0"/>
          </a:p>
          <a:p>
            <a:pPr marL="0" marR="0" lvl="0" indent="0" algn="l" defTabSz="1632753" rtl="0" eaLnBrk="1" fontAlgn="auto" latinLnBrk="0" hangingPunct="1">
              <a:lnSpc>
                <a:spcPct val="100000"/>
              </a:lnSpc>
              <a:spcBef>
                <a:spcPts val="0"/>
              </a:spcBef>
              <a:spcAft>
                <a:spcPts val="0"/>
              </a:spcAft>
              <a:buClrTx/>
              <a:buSzTx/>
              <a:buFontTx/>
              <a:buNone/>
              <a:tabLst/>
              <a:defRPr/>
            </a:pPr>
            <a:r>
              <a:rPr lang="en-US" dirty="0"/>
              <a:t>It supports languages like </a:t>
            </a:r>
            <a:r>
              <a:rPr lang="en-US" dirty="0" err="1"/>
              <a:t>VB.Net</a:t>
            </a:r>
            <a:r>
              <a:rPr lang="en-US" dirty="0"/>
              <a:t>, C#, JScript .NET</a:t>
            </a:r>
            <a:endParaRPr kumimoji="1" lang="ja-JP" altLang="en-US" dirty="0"/>
          </a:p>
          <a:p>
            <a:pPr marL="0" marR="0" lvl="0" indent="0" algn="l" defTabSz="1632753" rtl="0" eaLnBrk="1" fontAlgn="auto" latinLnBrk="0" hangingPunct="1">
              <a:lnSpc>
                <a:spcPct val="100000"/>
              </a:lnSpc>
              <a:spcBef>
                <a:spcPts val="0"/>
              </a:spcBef>
              <a:spcAft>
                <a:spcPts val="0"/>
              </a:spcAft>
              <a:buClrTx/>
              <a:buSzTx/>
              <a:buFontTx/>
              <a:buNone/>
              <a:tabLst/>
              <a:defRPr/>
            </a:pPr>
            <a:r>
              <a:rPr lang="en-US" dirty="0"/>
              <a:t>Programming logic and content can be developed separately .</a:t>
            </a:r>
            <a:r>
              <a:rPr kumimoji="1" lang="en-US" altLang="en-US" dirty="0"/>
              <a:t>HTML markup are kept in one file and the programming code in another file</a:t>
            </a:r>
            <a:endParaRPr kumimoji="1" lang="ja-JP" altLang="en-US" dirty="0"/>
          </a:p>
          <a:p>
            <a:pPr marL="0" marR="0" lvl="0" indent="0" algn="l" defTabSz="1632753" rtl="0" eaLnBrk="1" fontAlgn="auto" latinLnBrk="0" hangingPunct="1">
              <a:lnSpc>
                <a:spcPct val="100000"/>
              </a:lnSpc>
              <a:spcBef>
                <a:spcPts val="0"/>
              </a:spcBef>
              <a:spcAft>
                <a:spcPts val="0"/>
              </a:spcAft>
              <a:buClrTx/>
              <a:buSzTx/>
              <a:buFontTx/>
              <a:buNone/>
              <a:tabLst/>
              <a:defRPr/>
            </a:pPr>
            <a:r>
              <a:rPr lang="en-US" altLang="en-US" dirty="0"/>
              <a:t>Enables you to access information from data sources.</a:t>
            </a:r>
            <a:r>
              <a:rPr kumimoji="1" lang="en-US" altLang="en-US" dirty="0"/>
              <a:t> back-end databases and text files that are stored on a Web server</a:t>
            </a:r>
            <a:endParaRPr kumimoji="1" lang="ja-JP" altLang="en-US" dirty="0"/>
          </a:p>
          <a:p>
            <a:pPr marL="0" marR="0" lvl="0" indent="0" algn="l" defTabSz="1632753" rtl="0" eaLnBrk="1" fontAlgn="auto" latinLnBrk="0" hangingPunct="1">
              <a:lnSpc>
                <a:spcPct val="100000"/>
              </a:lnSpc>
              <a:spcBef>
                <a:spcPts val="0"/>
              </a:spcBef>
              <a:spcAft>
                <a:spcPts val="0"/>
              </a:spcAft>
              <a:buClrTx/>
              <a:buSzTx/>
              <a:buFontTx/>
              <a:buNone/>
              <a:tabLst/>
              <a:defRPr/>
            </a:pPr>
            <a:r>
              <a:rPr lang="en-US" altLang="en-US" dirty="0"/>
              <a:t>Enriched tool support in the form of Visual Studio .NET integrated development environment.</a:t>
            </a:r>
            <a:r>
              <a:rPr lang="en-US" b="1" dirty="0"/>
              <a:t> NET</a:t>
            </a:r>
            <a:r>
              <a:rPr lang="en-US" dirty="0"/>
              <a:t> development with </a:t>
            </a:r>
            <a:r>
              <a:rPr lang="en-US" b="1" dirty="0"/>
              <a:t>Visual Studio</a:t>
            </a:r>
            <a:r>
              <a:rPr lang="en-US" dirty="0"/>
              <a:t> is easy.</a:t>
            </a:r>
            <a:endParaRPr kumimoji="1" lang="ja-JP" altLang="en-US" dirty="0"/>
          </a:p>
          <a:p>
            <a:pPr marL="0" marR="0" lvl="0" indent="0" algn="l" defTabSz="1632753" rtl="0" eaLnBrk="1" fontAlgn="auto" latinLnBrk="0" hangingPunct="1">
              <a:lnSpc>
                <a:spcPct val="100000"/>
              </a:lnSpc>
              <a:spcBef>
                <a:spcPts val="0"/>
              </a:spcBef>
              <a:spcAft>
                <a:spcPts val="0"/>
              </a:spcAft>
              <a:buClrTx/>
              <a:buSzTx/>
              <a:buFontTx/>
              <a:buNone/>
              <a:tabLst/>
              <a:defRPr/>
            </a:pPr>
            <a:r>
              <a:rPr lang="en-US" altLang="en-US" dirty="0"/>
              <a:t>Manage Web applications by storing the configuration information in an XML file.</a:t>
            </a:r>
            <a:r>
              <a:rPr lang="en-US" b="1" dirty="0"/>
              <a:t> </a:t>
            </a:r>
            <a:r>
              <a:rPr lang="en-US" b="1" dirty="0" err="1"/>
              <a:t>web</a:t>
            </a:r>
            <a:r>
              <a:rPr lang="en-US" dirty="0" err="1"/>
              <a:t>.</a:t>
            </a:r>
            <a:r>
              <a:rPr lang="en-US" b="1" dirty="0" err="1"/>
              <a:t>config</a:t>
            </a:r>
            <a:r>
              <a:rPr lang="en-US" dirty="0"/>
              <a:t> is used to </a:t>
            </a:r>
            <a:r>
              <a:rPr lang="en-US" b="1" dirty="0"/>
              <a:t>manage</a:t>
            </a:r>
            <a:r>
              <a:rPr lang="en-US" dirty="0"/>
              <a:t> various </a:t>
            </a:r>
            <a:r>
              <a:rPr lang="en-US" b="1" dirty="0"/>
              <a:t>settings</a:t>
            </a:r>
            <a:r>
              <a:rPr lang="en-US" dirty="0"/>
              <a:t> that define a </a:t>
            </a:r>
            <a:r>
              <a:rPr lang="en-US" b="1" dirty="0"/>
              <a:t>website</a:t>
            </a:r>
            <a:endParaRPr kumimoji="1" lang="ja-JP" altLang="en-US" dirty="0"/>
          </a:p>
          <a:p>
            <a:pPr marL="0" marR="0" lvl="0" indent="0" algn="l" defTabSz="1632753" rtl="0" eaLnBrk="1" fontAlgn="auto" latinLnBrk="0" hangingPunct="1">
              <a:lnSpc>
                <a:spcPct val="100000"/>
              </a:lnSpc>
              <a:spcBef>
                <a:spcPts val="0"/>
              </a:spcBef>
              <a:spcAft>
                <a:spcPts val="0"/>
              </a:spcAft>
              <a:buClrTx/>
              <a:buSzTx/>
              <a:buFontTx/>
              <a:buNone/>
              <a:tabLst/>
              <a:defRPr/>
            </a:pPr>
            <a:r>
              <a:rPr lang="en-US" altLang="ja-JP" dirty="0"/>
              <a:t>The</a:t>
            </a:r>
            <a:r>
              <a:rPr lang="en-US" altLang="ja-JP" baseline="0" dirty="0"/>
              <a:t> following demo shows the basic pages of a web application and </a:t>
            </a:r>
            <a:r>
              <a:rPr lang="en-US" altLang="ja-JP" baseline="0" dirty="0" err="1"/>
              <a:t>web.config</a:t>
            </a:r>
            <a:r>
              <a:rPr lang="en-US" altLang="ja-JP" baseline="0" dirty="0"/>
              <a:t> </a:t>
            </a:r>
            <a:r>
              <a:rPr lang="en-US" altLang="ja-JP" baseline="0" dirty="0" err="1"/>
              <a:t>file.web.config</a:t>
            </a:r>
            <a:r>
              <a:rPr lang="en-US" altLang="ja-JP" baseline="0" dirty="0"/>
              <a:t> file is automatically added when we create a web application.</a:t>
            </a:r>
            <a:endParaRPr lang="ja-JP" altLang="en-US" dirty="0"/>
          </a:p>
          <a:p>
            <a:pPr marL="0" marR="0" lvl="0" indent="0" algn="l" defTabSz="1632753" rtl="0" eaLnBrk="1" fontAlgn="auto" latinLnBrk="0" hangingPunct="1">
              <a:lnSpc>
                <a:spcPct val="100000"/>
              </a:lnSpc>
              <a:spcBef>
                <a:spcPts val="0"/>
              </a:spcBef>
              <a:spcAft>
                <a:spcPts val="0"/>
              </a:spcAft>
              <a:buClrTx/>
              <a:buSzTx/>
              <a:buFontTx/>
              <a:buNone/>
              <a:tabLst/>
              <a:defRPr/>
            </a:pPr>
            <a:endParaRPr lang="ja-JP" altLang="en-US" dirty="0"/>
          </a:p>
          <a:p>
            <a:pPr marL="0" marR="0" lvl="0" indent="0" algn="l" defTabSz="1632753" rtl="0" eaLnBrk="1" fontAlgn="auto" latinLnBrk="0" hangingPunct="1">
              <a:lnSpc>
                <a:spcPct val="100000"/>
              </a:lnSpc>
              <a:spcBef>
                <a:spcPts val="0"/>
              </a:spcBef>
              <a:spcAft>
                <a:spcPts val="0"/>
              </a:spcAft>
              <a:buClrTx/>
              <a:buSzTx/>
              <a:buFontTx/>
              <a:buNone/>
              <a:tabLst/>
              <a:defRPr/>
            </a:pPr>
            <a:endParaRPr lang="ja-JP" altLang="en-US" dirty="0"/>
          </a:p>
          <a:p>
            <a:endParaRPr lang="en-US"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5</a:t>
            </a:fld>
            <a:endParaRPr lang="en-US"/>
          </a:p>
        </p:txBody>
      </p:sp>
    </p:spTree>
    <p:extLst>
      <p:ext uri="{BB962C8B-B14F-4D97-AF65-F5344CB8AC3E}">
        <p14:creationId xmlns:p14="http://schemas.microsoft.com/office/powerpoint/2010/main" val="2805361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lang="en-US" b="1" dirty="0"/>
              <a:t>ASP</a:t>
            </a:r>
            <a:r>
              <a:rPr lang="en-US" dirty="0"/>
              <a:t>.</a:t>
            </a:r>
            <a:r>
              <a:rPr lang="en-US" b="1" dirty="0"/>
              <a:t>NET</a:t>
            </a:r>
            <a:r>
              <a:rPr lang="en-US" dirty="0"/>
              <a:t> is an open-source server-side web application framework designed for web development to produce dynamic web pages developed by Microsoft to allow programmers to build dynamic web sites</a:t>
            </a:r>
            <a:r>
              <a:rPr kumimoji="1" lang="en-US" altLang="ja-JP" dirty="0"/>
              <a:t>.</a:t>
            </a:r>
            <a:endParaRPr kumimoji="1" lang="ja-JP" altLang="en-US" dirty="0"/>
          </a:p>
          <a:p>
            <a:r>
              <a:rPr lang="en-US" dirty="0"/>
              <a:t>The features of web page</a:t>
            </a:r>
            <a:r>
              <a:rPr lang="en-US" baseline="0" dirty="0"/>
              <a:t> created by asp.net framework as follows.</a:t>
            </a:r>
          </a:p>
          <a:p>
            <a:pPr marL="0" marR="0" lvl="0" indent="0" algn="l" defTabSz="1632753" rtl="0" eaLnBrk="1" fontAlgn="auto" latinLnBrk="0" hangingPunct="1">
              <a:lnSpc>
                <a:spcPct val="100000"/>
              </a:lnSpc>
              <a:spcBef>
                <a:spcPts val="0"/>
              </a:spcBef>
              <a:spcAft>
                <a:spcPts val="0"/>
              </a:spcAft>
              <a:buClrTx/>
              <a:buSzTx/>
              <a:buFontTx/>
              <a:buNone/>
              <a:tabLst/>
              <a:defRPr/>
            </a:pPr>
            <a:r>
              <a:rPr lang="en-US" dirty="0"/>
              <a:t>Minimized length of the code, Widely used for enterprise-level web applications. Reliable, fast, easy to use, free and widely known. </a:t>
            </a:r>
            <a:r>
              <a:rPr lang="en-US" b="1" dirty="0" err="1"/>
              <a:t>ASP</a:t>
            </a:r>
            <a:r>
              <a:rPr lang="en-US" dirty="0" err="1"/>
              <a:t>.</a:t>
            </a:r>
            <a:r>
              <a:rPr lang="en-US" b="1" dirty="0" err="1"/>
              <a:t>NET</a:t>
            </a:r>
            <a:r>
              <a:rPr lang="en-US" dirty="0" err="1"/>
              <a:t>gives</a:t>
            </a:r>
            <a:r>
              <a:rPr lang="en-US" dirty="0"/>
              <a:t> full control of </a:t>
            </a:r>
            <a:r>
              <a:rPr lang="en-US" b="1" dirty="0"/>
              <a:t>development</a:t>
            </a:r>
            <a:r>
              <a:rPr lang="en-US" dirty="0"/>
              <a:t> and can be used on any project, big or small</a:t>
            </a:r>
            <a:endParaRPr kumimoji="1" lang="ja-JP" altLang="en-US" dirty="0"/>
          </a:p>
          <a:p>
            <a:pPr marL="0" marR="0" lvl="0" indent="0" algn="l" defTabSz="1632753" rtl="0" eaLnBrk="1" fontAlgn="auto" latinLnBrk="0" hangingPunct="1">
              <a:lnSpc>
                <a:spcPct val="100000"/>
              </a:lnSpc>
              <a:spcBef>
                <a:spcPts val="0"/>
              </a:spcBef>
              <a:spcAft>
                <a:spcPts val="0"/>
              </a:spcAft>
              <a:buClrTx/>
              <a:buSzTx/>
              <a:buFontTx/>
              <a:buNone/>
              <a:tabLst/>
              <a:defRPr/>
            </a:pPr>
            <a:r>
              <a:rPr lang="en-US" dirty="0"/>
              <a:t>Language-independent. Developer can develop in one of the many </a:t>
            </a:r>
            <a:r>
              <a:rPr lang="en-US" b="1" dirty="0"/>
              <a:t>languages</a:t>
            </a:r>
            <a:r>
              <a:rPr lang="en-US" dirty="0"/>
              <a:t> that target the .</a:t>
            </a:r>
            <a:r>
              <a:rPr lang="en-US" b="1" dirty="0"/>
              <a:t>NET Framework like </a:t>
            </a:r>
            <a:r>
              <a:rPr lang="de-DE" b="1" dirty="0"/>
              <a:t>C#</a:t>
            </a:r>
            <a:r>
              <a:rPr lang="de-DE" dirty="0"/>
              <a:t>, C++/CLI, Eiffel, F#.</a:t>
            </a:r>
            <a:endParaRPr kumimoji="1" lang="ja-JP" altLang="en-US" dirty="0"/>
          </a:p>
          <a:p>
            <a:pPr marL="0" marR="0" lvl="0" indent="0" algn="l" defTabSz="1632753" rtl="0" eaLnBrk="1" fontAlgn="auto" latinLnBrk="0" hangingPunct="1">
              <a:lnSpc>
                <a:spcPct val="100000"/>
              </a:lnSpc>
              <a:spcBef>
                <a:spcPts val="0"/>
              </a:spcBef>
              <a:spcAft>
                <a:spcPts val="0"/>
              </a:spcAft>
              <a:buClrTx/>
              <a:buSzTx/>
              <a:buFontTx/>
              <a:buNone/>
              <a:tabLst/>
              <a:defRPr/>
            </a:pPr>
            <a:r>
              <a:rPr lang="en-US" dirty="0"/>
              <a:t>Provides high level of </a:t>
            </a:r>
            <a:r>
              <a:rPr lang="en-US" dirty="0" err="1"/>
              <a:t>performance:Tools</a:t>
            </a:r>
            <a:r>
              <a:rPr lang="en-US" dirty="0"/>
              <a:t> provided by Microsoft can measure application performance. Can easily implement improvements to memory use, code throughput, and responsiveness</a:t>
            </a:r>
            <a:endParaRPr kumimoji="1" lang="ja-JP" altLang="en-US" dirty="0"/>
          </a:p>
          <a:p>
            <a:pPr marL="0" marR="0" lvl="0" indent="0" algn="l" defTabSz="1632753" rtl="0" eaLnBrk="1" fontAlgn="auto" latinLnBrk="0" hangingPunct="1">
              <a:lnSpc>
                <a:spcPct val="100000"/>
              </a:lnSpc>
              <a:spcBef>
                <a:spcPts val="0"/>
              </a:spcBef>
              <a:spcAft>
                <a:spcPts val="0"/>
              </a:spcAft>
              <a:buClrTx/>
              <a:buSzTx/>
              <a:buFontTx/>
              <a:buNone/>
              <a:tabLst/>
              <a:defRPr/>
            </a:pPr>
            <a:r>
              <a:rPr lang="en-US" dirty="0"/>
              <a:t>Visual Studio is the recommended tool. includes almost everything needed to develop, test, and debug web applications</a:t>
            </a:r>
            <a:endParaRPr kumimoji="1" lang="ja-JP" altLang="en-US" dirty="0"/>
          </a:p>
          <a:p>
            <a:pPr marL="0" marR="0" lvl="0" indent="0" algn="l" defTabSz="1632753" rtl="0" eaLnBrk="1" fontAlgn="auto" latinLnBrk="0" hangingPunct="1">
              <a:lnSpc>
                <a:spcPct val="100000"/>
              </a:lnSpc>
              <a:spcBef>
                <a:spcPts val="0"/>
              </a:spcBef>
              <a:spcAft>
                <a:spcPts val="0"/>
              </a:spcAft>
              <a:buClrTx/>
              <a:buSzTx/>
              <a:buFontTx/>
              <a:buNone/>
              <a:tabLst/>
              <a:defRPr/>
            </a:pPr>
            <a:r>
              <a:rPr lang="en-US" dirty="0"/>
              <a:t>ASP.NET2.0,3.5,4.0,4.5, 4.7 frameworks . Visual Studio allows to create application in any of the mentioned version of framework</a:t>
            </a:r>
            <a:r>
              <a:rPr kumimoji="1" lang="en-US" altLang="ja-JP" dirty="0"/>
              <a:t>.</a:t>
            </a:r>
            <a:endParaRPr kumimoji="1" lang="ja-JP" altLang="en-US" dirty="0"/>
          </a:p>
          <a:p>
            <a:pPr marL="0" marR="0" lvl="0" indent="0" algn="l" defTabSz="1632753" rtl="0" eaLnBrk="1" fontAlgn="auto" latinLnBrk="0" hangingPunct="1">
              <a:lnSpc>
                <a:spcPct val="100000"/>
              </a:lnSpc>
              <a:spcBef>
                <a:spcPts val="0"/>
              </a:spcBef>
              <a:spcAft>
                <a:spcPts val="0"/>
              </a:spcAft>
              <a:buClrTx/>
              <a:buSzTx/>
              <a:buFontTx/>
              <a:buNone/>
              <a:tabLst/>
              <a:defRPr/>
            </a:pPr>
            <a:endParaRPr kumimoji="1" lang="ja-JP" altLang="en-US" dirty="0"/>
          </a:p>
          <a:p>
            <a:pPr marL="0" marR="0" lvl="0" indent="0" algn="l" defTabSz="1632753" rtl="0" eaLnBrk="1" fontAlgn="auto" latinLnBrk="0" hangingPunct="1">
              <a:lnSpc>
                <a:spcPct val="100000"/>
              </a:lnSpc>
              <a:spcBef>
                <a:spcPts val="0"/>
              </a:spcBef>
              <a:spcAft>
                <a:spcPts val="0"/>
              </a:spcAft>
              <a:buClrTx/>
              <a:buSzTx/>
              <a:buFontTx/>
              <a:buNone/>
              <a:tabLst/>
              <a:defRPr/>
            </a:pPr>
            <a:endParaRPr lang="en-US" dirty="0"/>
          </a:p>
          <a:p>
            <a:pPr marL="0" marR="0" lvl="0" indent="0" algn="l" defTabSz="1632753" rtl="0" eaLnBrk="1" fontAlgn="auto" latinLnBrk="0" hangingPunct="1">
              <a:lnSpc>
                <a:spcPct val="100000"/>
              </a:lnSpc>
              <a:spcBef>
                <a:spcPts val="0"/>
              </a:spcBef>
              <a:spcAft>
                <a:spcPts val="0"/>
              </a:spcAft>
              <a:buClrTx/>
              <a:buSzTx/>
              <a:buFontTx/>
              <a:buNone/>
              <a:tabLst/>
              <a:defRPr/>
            </a:pPr>
            <a:endParaRPr lang="en-US" dirty="0"/>
          </a:p>
          <a:p>
            <a:pPr marL="0" marR="0" lvl="0" indent="0" algn="l" defTabSz="1632753" rtl="0" eaLnBrk="1" fontAlgn="auto" latinLnBrk="0" hangingPunct="1">
              <a:lnSpc>
                <a:spcPct val="100000"/>
              </a:lnSpc>
              <a:spcBef>
                <a:spcPts val="0"/>
              </a:spcBef>
              <a:spcAft>
                <a:spcPts val="0"/>
              </a:spcAft>
              <a:buClrTx/>
              <a:buSzTx/>
              <a:buFontTx/>
              <a:buNone/>
              <a:tabLst/>
              <a:defRPr/>
            </a:pPr>
            <a:endParaRPr lang="en-US" dirty="0"/>
          </a:p>
          <a:p>
            <a:pPr marL="0" marR="0" lvl="0" indent="0" algn="l" defTabSz="1632753"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6</a:t>
            </a:fld>
            <a:endParaRPr lang="en-US"/>
          </a:p>
        </p:txBody>
      </p:sp>
    </p:spTree>
    <p:extLst>
      <p:ext uri="{BB962C8B-B14F-4D97-AF65-F5344CB8AC3E}">
        <p14:creationId xmlns:p14="http://schemas.microsoft.com/office/powerpoint/2010/main" val="1051862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effectLst/>
              </a:rPr>
              <a:t>Step 1:</a:t>
            </a:r>
            <a:r>
              <a:rPr lang="en-US" b="1" dirty="0">
                <a:solidFill>
                  <a:schemeClr val="bg1"/>
                </a:solidFill>
              </a:rPr>
              <a:t>User requests an application resource from the Web server.</a:t>
            </a:r>
            <a:endParaRPr lang="en-US" b="1" dirty="0">
              <a:solidFill>
                <a:schemeClr val="bg1"/>
              </a:solidFill>
              <a:effectLst/>
            </a:endParaRPr>
          </a:p>
          <a:p>
            <a:r>
              <a:rPr lang="en-US" dirty="0">
                <a:effectLst/>
              </a:rPr>
              <a:t>The life cycle of an ASP.NET application starts with a request sent by a browser to the Web server (for ASP.NET applications, typically IIS). ASP.NET is an ISAPI extension under the Web server. When a Web server receives a request, it examines the file-name extension of the requested file, determines which ISAPI extension should handle the request, and then passes the request to the appropriate ISAPI extension. ASP.NET handles file name extensions that have been mapped to it, such as .</a:t>
            </a:r>
            <a:r>
              <a:rPr lang="en-US" dirty="0" err="1">
                <a:effectLst/>
              </a:rPr>
              <a:t>aspx</a:t>
            </a:r>
            <a:r>
              <a:rPr lang="en-US" dirty="0">
                <a:effectLst/>
              </a:rPr>
              <a:t>, .</a:t>
            </a:r>
            <a:r>
              <a:rPr lang="en-US" dirty="0" err="1">
                <a:effectLst/>
              </a:rPr>
              <a:t>ascx</a:t>
            </a:r>
            <a:r>
              <a:rPr lang="en-US" dirty="0">
                <a:effectLst/>
              </a:rPr>
              <a:t>, .</a:t>
            </a:r>
            <a:r>
              <a:rPr lang="en-US" dirty="0" err="1">
                <a:effectLst/>
              </a:rPr>
              <a:t>ashx</a:t>
            </a:r>
            <a:r>
              <a:rPr lang="en-US" dirty="0">
                <a:effectLst/>
              </a:rPr>
              <a:t>, and .</a:t>
            </a:r>
            <a:r>
              <a:rPr lang="en-US" dirty="0" err="1">
                <a:effectLst/>
              </a:rPr>
              <a:t>asmx</a:t>
            </a:r>
            <a:r>
              <a:rPr lang="en-US" dirty="0">
                <a:effectLst/>
              </a:rPr>
              <a:t>. </a:t>
            </a:r>
          </a:p>
          <a:p>
            <a:r>
              <a:rPr lang="en-US" b="1" dirty="0">
                <a:effectLst/>
              </a:rPr>
              <a:t>Step 2:</a:t>
            </a:r>
            <a:r>
              <a:rPr lang="en-US" b="1" dirty="0">
                <a:solidFill>
                  <a:schemeClr val="bg1"/>
                </a:solidFill>
              </a:rPr>
              <a:t>ASP.NET receives the first request for the application</a:t>
            </a:r>
            <a:endParaRPr lang="en-US" b="1" dirty="0">
              <a:effectLst/>
            </a:endParaRPr>
          </a:p>
          <a:p>
            <a:r>
              <a:rPr lang="en-US" dirty="0">
                <a:effectLst/>
              </a:rPr>
              <a:t>When ASP.NET receives the first request for any resource in an application, a class named </a:t>
            </a:r>
            <a:r>
              <a:rPr lang="en-US" b="1" dirty="0" err="1">
                <a:effectLst/>
                <a:hlinkClick r:id="rId3"/>
              </a:rPr>
              <a:t>ApplicationManager</a:t>
            </a:r>
            <a:r>
              <a:rPr lang="en-US" b="1" dirty="0">
                <a:effectLst/>
              </a:rPr>
              <a:t> </a:t>
            </a:r>
            <a:r>
              <a:rPr lang="en-US" dirty="0">
                <a:effectLst/>
              </a:rPr>
              <a:t>creates an application domain. Application domains provide isolation between applications for global variables and allow each application to be unloaded separately. Within an application domain, an instance of the class named </a:t>
            </a:r>
            <a:r>
              <a:rPr lang="en-US" b="1" dirty="0" err="1">
                <a:solidFill>
                  <a:schemeClr val="tx1"/>
                </a:solidFill>
                <a:effectLst/>
                <a:hlinkClick r:id="rId4"/>
              </a:rPr>
              <a:t>HostingEnvironment</a:t>
            </a:r>
            <a:r>
              <a:rPr lang="en-US" dirty="0">
                <a:effectLst/>
              </a:rPr>
              <a:t> is created, which provides access to information about the application such as the name of the folder where the application is stored.</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effectLst/>
              </a:rPr>
              <a:t>Step 3:ASP.NET core objects are created for each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effectLst/>
              </a:rPr>
              <a:t>After the application domain has been created and the </a:t>
            </a:r>
            <a:r>
              <a:rPr lang="en-US" dirty="0" err="1">
                <a:effectLst/>
                <a:hlinkClick r:id="rId4"/>
              </a:rPr>
              <a:t>HostingEnvironment</a:t>
            </a:r>
            <a:r>
              <a:rPr lang="en-US" dirty="0">
                <a:effectLst/>
              </a:rPr>
              <a:t> object instantiated, ASP.NET creates and initializes core objects such as </a:t>
            </a:r>
            <a:r>
              <a:rPr lang="en-US" dirty="0" err="1">
                <a:effectLst/>
                <a:hlinkClick r:id="rId5"/>
              </a:rPr>
              <a:t>HttpContext</a:t>
            </a:r>
            <a:r>
              <a:rPr lang="en-US" dirty="0">
                <a:effectLst/>
              </a:rPr>
              <a:t>, </a:t>
            </a:r>
            <a:r>
              <a:rPr lang="en-US" dirty="0" err="1">
                <a:effectLst/>
                <a:hlinkClick r:id="rId6"/>
              </a:rPr>
              <a:t>HttpRequest</a:t>
            </a:r>
            <a:r>
              <a:rPr lang="en-US" dirty="0">
                <a:effectLst/>
              </a:rPr>
              <a:t>, and </a:t>
            </a:r>
            <a:r>
              <a:rPr lang="en-US" dirty="0" err="1">
                <a:effectLst/>
                <a:hlinkClick r:id="rId7"/>
              </a:rPr>
              <a:t>HttpResponse</a:t>
            </a:r>
            <a:r>
              <a:rPr lang="en-US" dirty="0">
                <a:effectLst/>
              </a:rPr>
              <a:t>. The </a:t>
            </a:r>
            <a:r>
              <a:rPr lang="en-US" dirty="0" err="1">
                <a:effectLst/>
                <a:hlinkClick r:id="rId5"/>
              </a:rPr>
              <a:t>HttpContext</a:t>
            </a:r>
            <a:r>
              <a:rPr lang="en-US" dirty="0">
                <a:effectLst/>
              </a:rPr>
              <a:t> class contains objects that are specific to the current application request, such as the </a:t>
            </a:r>
            <a:r>
              <a:rPr lang="en-US" dirty="0" err="1">
                <a:effectLst/>
                <a:hlinkClick r:id="rId6"/>
              </a:rPr>
              <a:t>HttpRequest</a:t>
            </a:r>
            <a:r>
              <a:rPr lang="en-US" dirty="0">
                <a:effectLst/>
              </a:rPr>
              <a:t> and </a:t>
            </a:r>
            <a:r>
              <a:rPr lang="en-US" dirty="0" err="1">
                <a:effectLst/>
                <a:hlinkClick r:id="rId7"/>
              </a:rPr>
              <a:t>HttpResponse</a:t>
            </a:r>
            <a:r>
              <a:rPr lang="en-US" dirty="0">
                <a:effectLst/>
              </a:rPr>
              <a:t> objects. The </a:t>
            </a:r>
            <a:r>
              <a:rPr lang="en-US" dirty="0" err="1">
                <a:effectLst/>
                <a:hlinkClick r:id="rId6"/>
              </a:rPr>
              <a:t>HttpRequest</a:t>
            </a:r>
            <a:r>
              <a:rPr lang="en-US" dirty="0">
                <a:effectLst/>
              </a:rPr>
              <a:t> object contains information about the current request, including cookies and browser information. The </a:t>
            </a:r>
            <a:r>
              <a:rPr lang="en-US" dirty="0" err="1">
                <a:effectLst/>
                <a:hlinkClick r:id="rId7"/>
              </a:rPr>
              <a:t>HttpResponse</a:t>
            </a:r>
            <a:r>
              <a:rPr lang="en-US" dirty="0">
                <a:effectLst/>
              </a:rPr>
              <a:t> object contains the response that is sent to the client, including all rendered output and cookies.</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Step 4:ASP.NET core objects are created for each request.</a:t>
            </a:r>
            <a:endParaRPr lang="en-US" dirty="0">
              <a:effectLst/>
            </a:endParaRPr>
          </a:p>
          <a:p>
            <a:r>
              <a:rPr lang="en-US" dirty="0">
                <a:effectLst/>
              </a:rPr>
              <a:t>After all core application objects have been initialized, the application is started by creating an instance of the </a:t>
            </a:r>
            <a:r>
              <a:rPr lang="en-US" dirty="0" err="1">
                <a:effectLst/>
                <a:hlinkClick r:id="rId8"/>
              </a:rPr>
              <a:t>HttpApplication</a:t>
            </a:r>
            <a:r>
              <a:rPr lang="en-US" dirty="0">
                <a:effectLst/>
              </a:rPr>
              <a:t> class. If the application has a Global.asax file, ASP.NET instead creates an instance of the Global.asax class that is derived from the </a:t>
            </a:r>
            <a:r>
              <a:rPr lang="en-US" dirty="0" err="1">
                <a:effectLst/>
                <a:hlinkClick r:id="rId8"/>
              </a:rPr>
              <a:t>HttpApplication</a:t>
            </a:r>
            <a:r>
              <a:rPr lang="en-US" dirty="0">
                <a:effectLst/>
              </a:rPr>
              <a:t> class and uses the derived class to represent the application.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effectLst/>
              </a:rPr>
              <a:t>Step 5:The request is processed by the </a:t>
            </a:r>
            <a:r>
              <a:rPr lang="en-US" b="1" dirty="0" err="1">
                <a:effectLst/>
                <a:hlinkClick r:id="rId8"/>
              </a:rPr>
              <a:t>HttpApplication</a:t>
            </a:r>
            <a:r>
              <a:rPr lang="en-US" b="1" dirty="0">
                <a:effectLst/>
              </a:rPr>
              <a:t> pipeline.</a:t>
            </a:r>
          </a:p>
          <a:p>
            <a:r>
              <a:rPr lang="en-US" dirty="0">
                <a:effectLst/>
              </a:rPr>
              <a:t>The following events are executed by the </a:t>
            </a:r>
            <a:r>
              <a:rPr lang="en-US" dirty="0" err="1">
                <a:effectLst/>
                <a:hlinkClick r:id="rId8"/>
              </a:rPr>
              <a:t>HttpApplication</a:t>
            </a:r>
            <a:r>
              <a:rPr lang="en-US" dirty="0">
                <a:effectLst/>
              </a:rPr>
              <a:t> class while the request is processed. The events are of particular interest to developers who want to extend the </a:t>
            </a:r>
            <a:r>
              <a:rPr lang="en-US" dirty="0" err="1">
                <a:effectLst/>
                <a:hlinkClick r:id="rId8"/>
              </a:rPr>
              <a:t>HttpApplication</a:t>
            </a:r>
            <a:r>
              <a:rPr lang="en-US" dirty="0">
                <a:effectLst/>
              </a:rPr>
              <a:t> class.</a:t>
            </a:r>
          </a:p>
          <a:p>
            <a:r>
              <a:rPr lang="en-US" dirty="0">
                <a:effectLst/>
              </a:rPr>
              <a:t>Validate the request, which examines the information sent by the browser and determines whether it contains potentially malicious markup. For more information, see </a:t>
            </a:r>
            <a:r>
              <a:rPr lang="en-US" dirty="0" err="1">
                <a:effectLst/>
                <a:hlinkClick r:id="rId9"/>
              </a:rPr>
              <a:t>ValidateRequest</a:t>
            </a:r>
            <a:r>
              <a:rPr lang="en-US" dirty="0">
                <a:effectLst/>
              </a:rPr>
              <a:t> and </a:t>
            </a:r>
            <a:r>
              <a:rPr lang="en-US" dirty="0">
                <a:effectLst/>
                <a:hlinkClick r:id="rId10"/>
              </a:rPr>
              <a:t>Script Exploits Overview</a:t>
            </a:r>
            <a:r>
              <a:rPr lang="en-US" dirty="0">
                <a:effectLst/>
              </a:rPr>
              <a:t>.</a:t>
            </a:r>
          </a:p>
          <a:p>
            <a:r>
              <a:rPr lang="en-US" dirty="0">
                <a:effectLst/>
              </a:rPr>
              <a:t>Perform URL mapping, if any URLs have been configured in the </a:t>
            </a:r>
            <a:r>
              <a:rPr lang="en-US" dirty="0" err="1">
                <a:effectLst/>
                <a:hlinkClick r:id="rId11"/>
              </a:rPr>
              <a:t>UrlMappingsSection</a:t>
            </a:r>
            <a:r>
              <a:rPr lang="en-US" dirty="0">
                <a:effectLst/>
              </a:rPr>
              <a:t> section of the </a:t>
            </a:r>
            <a:r>
              <a:rPr lang="en-US" dirty="0" err="1">
                <a:effectLst/>
              </a:rPr>
              <a:t>Web.config</a:t>
            </a:r>
            <a:r>
              <a:rPr lang="en-US" dirty="0">
                <a:effectLst/>
              </a:rPr>
              <a:t> file.</a:t>
            </a:r>
          </a:p>
          <a:p>
            <a:r>
              <a:rPr lang="en-US" dirty="0">
                <a:effectLst/>
              </a:rPr>
              <a:t>Raise the </a:t>
            </a:r>
            <a:r>
              <a:rPr lang="en-US" dirty="0" err="1">
                <a:effectLst/>
                <a:hlinkClick r:id="rId12"/>
              </a:rPr>
              <a:t>BeginRequest</a:t>
            </a:r>
            <a:r>
              <a:rPr lang="en-US" dirty="0">
                <a:effectLst/>
              </a:rPr>
              <a:t> event.</a:t>
            </a:r>
          </a:p>
          <a:p>
            <a:r>
              <a:rPr lang="en-US" dirty="0">
                <a:effectLst/>
              </a:rPr>
              <a:t>Raise the </a:t>
            </a:r>
            <a:r>
              <a:rPr lang="en-US" dirty="0" err="1">
                <a:effectLst/>
                <a:hlinkClick r:id="rId13"/>
              </a:rPr>
              <a:t>AuthenticateRequest</a:t>
            </a:r>
            <a:r>
              <a:rPr lang="en-US" dirty="0">
                <a:effectLst/>
              </a:rPr>
              <a:t> event.</a:t>
            </a:r>
          </a:p>
          <a:p>
            <a:r>
              <a:rPr lang="en-US" dirty="0">
                <a:effectLst/>
              </a:rPr>
              <a:t>Raise the </a:t>
            </a:r>
            <a:r>
              <a:rPr lang="en-US" dirty="0" err="1">
                <a:effectLst/>
                <a:hlinkClick r:id="rId14"/>
              </a:rPr>
              <a:t>PostAuthenticateRequest</a:t>
            </a:r>
            <a:r>
              <a:rPr lang="en-US" dirty="0">
                <a:effectLst/>
              </a:rPr>
              <a:t> event.</a:t>
            </a:r>
          </a:p>
          <a:p>
            <a:r>
              <a:rPr lang="en-US" dirty="0">
                <a:effectLst/>
              </a:rPr>
              <a:t>Raise the </a:t>
            </a:r>
            <a:r>
              <a:rPr lang="en-US" dirty="0" err="1">
                <a:effectLst/>
                <a:hlinkClick r:id="rId15"/>
              </a:rPr>
              <a:t>AuthorizeRequest</a:t>
            </a:r>
            <a:r>
              <a:rPr lang="en-US" dirty="0">
                <a:effectLst/>
              </a:rPr>
              <a:t> event.</a:t>
            </a:r>
          </a:p>
          <a:p>
            <a:r>
              <a:rPr lang="en-US" dirty="0">
                <a:effectLst/>
              </a:rPr>
              <a:t>Raise the </a:t>
            </a:r>
            <a:r>
              <a:rPr lang="en-US" dirty="0" err="1">
                <a:effectLst/>
                <a:hlinkClick r:id="rId16"/>
              </a:rPr>
              <a:t>PostAuthorizeRequest</a:t>
            </a:r>
            <a:r>
              <a:rPr lang="en-US" dirty="0">
                <a:effectLst/>
              </a:rPr>
              <a:t> event.</a:t>
            </a:r>
          </a:p>
          <a:p>
            <a:r>
              <a:rPr lang="en-US" dirty="0">
                <a:effectLst/>
              </a:rPr>
              <a:t>Raise the </a:t>
            </a:r>
            <a:r>
              <a:rPr lang="en-US" dirty="0" err="1">
                <a:effectLst/>
                <a:hlinkClick r:id="rId17"/>
              </a:rPr>
              <a:t>ResolveRequestCache</a:t>
            </a:r>
            <a:r>
              <a:rPr lang="en-US" dirty="0">
                <a:effectLst/>
              </a:rPr>
              <a:t> event.</a:t>
            </a:r>
          </a:p>
          <a:p>
            <a:r>
              <a:rPr lang="en-US" dirty="0">
                <a:effectLst/>
              </a:rPr>
              <a:t>Raise the </a:t>
            </a:r>
            <a:r>
              <a:rPr lang="en-US" dirty="0" err="1">
                <a:effectLst/>
                <a:hlinkClick r:id="rId18"/>
              </a:rPr>
              <a:t>PostResolveRequestCache</a:t>
            </a:r>
            <a:r>
              <a:rPr lang="en-US" dirty="0">
                <a:effectLst/>
              </a:rPr>
              <a:t> event.</a:t>
            </a:r>
          </a:p>
          <a:p>
            <a:r>
              <a:rPr lang="en-US" dirty="0">
                <a:effectLst/>
              </a:rPr>
              <a:t>Based on the file name extension of the requested resource (mapped in the application's configuration file), select a class that implements </a:t>
            </a:r>
            <a:r>
              <a:rPr lang="en-US" dirty="0" err="1">
                <a:effectLst/>
                <a:hlinkClick r:id="rId19"/>
              </a:rPr>
              <a:t>IHttpHandler</a:t>
            </a:r>
            <a:r>
              <a:rPr lang="en-US" dirty="0">
                <a:effectLst/>
              </a:rPr>
              <a:t> to process the request. If the request is for an object (page) derived from the </a:t>
            </a:r>
            <a:r>
              <a:rPr lang="en-US" dirty="0">
                <a:effectLst/>
                <a:hlinkClick r:id="rId20"/>
              </a:rPr>
              <a:t>Page</a:t>
            </a:r>
            <a:r>
              <a:rPr lang="en-US" dirty="0">
                <a:effectLst/>
              </a:rPr>
              <a:t> class and the page needs to be compiled, ASP.NET compiles the page before creating an instance of it.</a:t>
            </a:r>
          </a:p>
          <a:p>
            <a:r>
              <a:rPr lang="en-US" dirty="0">
                <a:effectLst/>
              </a:rPr>
              <a:t>Raise the </a:t>
            </a:r>
            <a:r>
              <a:rPr lang="en-US" dirty="0" err="1">
                <a:effectLst/>
                <a:hlinkClick r:id="rId21"/>
              </a:rPr>
              <a:t>PostMapRequestHandler</a:t>
            </a:r>
            <a:r>
              <a:rPr lang="en-US" dirty="0">
                <a:effectLst/>
              </a:rPr>
              <a:t> event.</a:t>
            </a:r>
          </a:p>
          <a:p>
            <a:r>
              <a:rPr lang="en-US" dirty="0">
                <a:effectLst/>
              </a:rPr>
              <a:t>Raise the </a:t>
            </a:r>
            <a:r>
              <a:rPr lang="en-US" dirty="0" err="1">
                <a:effectLst/>
                <a:hlinkClick r:id="rId22"/>
              </a:rPr>
              <a:t>AcquireRequestState</a:t>
            </a:r>
            <a:r>
              <a:rPr lang="en-US" dirty="0">
                <a:effectLst/>
              </a:rPr>
              <a:t> event.</a:t>
            </a:r>
          </a:p>
          <a:p>
            <a:r>
              <a:rPr lang="en-US" dirty="0">
                <a:effectLst/>
              </a:rPr>
              <a:t>Raise the </a:t>
            </a:r>
            <a:r>
              <a:rPr lang="en-US" dirty="0" err="1">
                <a:effectLst/>
                <a:hlinkClick r:id="rId23"/>
              </a:rPr>
              <a:t>PostAcquireRequestState</a:t>
            </a:r>
            <a:r>
              <a:rPr lang="en-US" dirty="0">
                <a:effectLst/>
              </a:rPr>
              <a:t> event.</a:t>
            </a:r>
          </a:p>
          <a:p>
            <a:r>
              <a:rPr lang="en-US" dirty="0">
                <a:effectLst/>
              </a:rPr>
              <a:t>Raise the </a:t>
            </a:r>
            <a:r>
              <a:rPr lang="en-US" dirty="0" err="1">
                <a:effectLst/>
                <a:hlinkClick r:id="rId24"/>
              </a:rPr>
              <a:t>PreRequestHandlerExecute</a:t>
            </a:r>
            <a:r>
              <a:rPr lang="en-US" dirty="0">
                <a:effectLst/>
              </a:rPr>
              <a:t> event.</a:t>
            </a:r>
          </a:p>
          <a:p>
            <a:r>
              <a:rPr lang="en-US" dirty="0">
                <a:effectLst/>
              </a:rPr>
              <a:t>Call the </a:t>
            </a:r>
            <a:r>
              <a:rPr lang="en-US" dirty="0" err="1">
                <a:effectLst/>
                <a:hlinkClick r:id="rId25"/>
              </a:rPr>
              <a:t>ProcessRequest</a:t>
            </a:r>
            <a:r>
              <a:rPr lang="en-US" dirty="0">
                <a:effectLst/>
              </a:rPr>
              <a:t> method (or the asynchronous version </a:t>
            </a:r>
            <a:r>
              <a:rPr lang="en-US" dirty="0" err="1">
                <a:effectLst/>
              </a:rPr>
              <a:t>IHttpAsyncHandler.BeginProcessRequest</a:t>
            </a:r>
            <a:r>
              <a:rPr lang="en-US" dirty="0">
                <a:effectLst/>
              </a:rPr>
              <a:t>) of the appropriate </a:t>
            </a:r>
            <a:r>
              <a:rPr lang="en-US" dirty="0" err="1">
                <a:effectLst/>
                <a:hlinkClick r:id="rId19"/>
              </a:rPr>
              <a:t>IHttpHandler</a:t>
            </a:r>
            <a:r>
              <a:rPr lang="en-US" dirty="0">
                <a:effectLst/>
              </a:rPr>
              <a:t> class for the request. For example, if the request is for a page, the current page instance handles the request. </a:t>
            </a:r>
          </a:p>
          <a:p>
            <a:r>
              <a:rPr lang="en-US" dirty="0">
                <a:effectLst/>
              </a:rPr>
              <a:t>Raise the </a:t>
            </a:r>
            <a:r>
              <a:rPr lang="en-US" dirty="0" err="1">
                <a:effectLst/>
                <a:hlinkClick r:id="rId26"/>
              </a:rPr>
              <a:t>PostRequestHandlerExecute</a:t>
            </a:r>
            <a:r>
              <a:rPr lang="en-US" dirty="0">
                <a:effectLst/>
              </a:rPr>
              <a:t> event.</a:t>
            </a:r>
          </a:p>
          <a:p>
            <a:r>
              <a:rPr lang="en-US" dirty="0">
                <a:effectLst/>
              </a:rPr>
              <a:t>Raise the </a:t>
            </a:r>
            <a:r>
              <a:rPr lang="en-US" dirty="0" err="1">
                <a:effectLst/>
                <a:hlinkClick r:id="rId27"/>
              </a:rPr>
              <a:t>ReleaseRequestState</a:t>
            </a:r>
            <a:r>
              <a:rPr lang="en-US" dirty="0">
                <a:effectLst/>
              </a:rPr>
              <a:t> event.</a:t>
            </a:r>
          </a:p>
          <a:p>
            <a:r>
              <a:rPr lang="en-US" dirty="0">
                <a:effectLst/>
              </a:rPr>
              <a:t>Raise the </a:t>
            </a:r>
            <a:r>
              <a:rPr lang="en-US" dirty="0" err="1">
                <a:effectLst/>
                <a:hlinkClick r:id="rId28"/>
              </a:rPr>
              <a:t>PostReleaseRequestState</a:t>
            </a:r>
            <a:r>
              <a:rPr lang="en-US" dirty="0">
                <a:effectLst/>
              </a:rPr>
              <a:t> event.</a:t>
            </a:r>
          </a:p>
          <a:p>
            <a:r>
              <a:rPr lang="en-US" dirty="0">
                <a:effectLst/>
              </a:rPr>
              <a:t>Perform response filtering if the </a:t>
            </a:r>
            <a:r>
              <a:rPr lang="en-US" dirty="0">
                <a:effectLst/>
                <a:hlinkClick r:id="rId29"/>
              </a:rPr>
              <a:t>Filter</a:t>
            </a:r>
            <a:r>
              <a:rPr lang="en-US" dirty="0">
                <a:effectLst/>
              </a:rPr>
              <a:t> property is defined.</a:t>
            </a:r>
          </a:p>
          <a:p>
            <a:r>
              <a:rPr lang="en-US" dirty="0">
                <a:effectLst/>
              </a:rPr>
              <a:t>Raise the </a:t>
            </a:r>
            <a:r>
              <a:rPr lang="en-US" dirty="0" err="1">
                <a:effectLst/>
                <a:hlinkClick r:id="rId30"/>
              </a:rPr>
              <a:t>UpdateRequestCache</a:t>
            </a:r>
            <a:r>
              <a:rPr lang="en-US" dirty="0">
                <a:effectLst/>
              </a:rPr>
              <a:t> event.</a:t>
            </a:r>
          </a:p>
          <a:p>
            <a:r>
              <a:rPr lang="en-US" dirty="0">
                <a:effectLst/>
              </a:rPr>
              <a:t>Raise the </a:t>
            </a:r>
            <a:r>
              <a:rPr lang="en-US" dirty="0" err="1">
                <a:effectLst/>
                <a:hlinkClick r:id="rId31"/>
              </a:rPr>
              <a:t>PostUpdateRequestCache</a:t>
            </a:r>
            <a:r>
              <a:rPr lang="en-US" dirty="0">
                <a:effectLst/>
              </a:rPr>
              <a:t> event.</a:t>
            </a:r>
          </a:p>
          <a:p>
            <a:r>
              <a:rPr lang="en-US" dirty="0">
                <a:effectLst/>
              </a:rPr>
              <a:t>Raise the </a:t>
            </a:r>
            <a:r>
              <a:rPr lang="en-US" dirty="0" err="1">
                <a:effectLst/>
                <a:hlinkClick r:id="rId32"/>
              </a:rPr>
              <a:t>EndRequest</a:t>
            </a:r>
            <a:r>
              <a:rPr lang="en-US" dirty="0">
                <a:effectLst/>
              </a:rPr>
              <a:t> event.</a:t>
            </a:r>
          </a:p>
          <a:p>
            <a:r>
              <a:rPr lang="en-US" dirty="0">
                <a:effectLst/>
              </a:rPr>
              <a:t>Raise the </a:t>
            </a:r>
            <a:r>
              <a:rPr lang="en-US" dirty="0" err="1">
                <a:effectLst/>
                <a:hlinkClick r:id="rId33"/>
              </a:rPr>
              <a:t>PreSendRequestHeaders</a:t>
            </a:r>
            <a:r>
              <a:rPr lang="en-US" dirty="0">
                <a:effectLst/>
              </a:rPr>
              <a:t> event.</a:t>
            </a:r>
          </a:p>
          <a:p>
            <a:r>
              <a:rPr lang="en-US" dirty="0">
                <a:effectLst/>
              </a:rPr>
              <a:t>Raise the </a:t>
            </a:r>
            <a:r>
              <a:rPr lang="en-US" dirty="0" err="1">
                <a:effectLst/>
                <a:hlinkClick r:id="rId34"/>
              </a:rPr>
              <a:t>PreSendRequestContent</a:t>
            </a:r>
            <a:r>
              <a:rPr lang="en-US" dirty="0">
                <a:effectLst/>
              </a:rPr>
              <a:t> event</a:t>
            </a:r>
            <a:endParaRPr lang="en-US"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7</a:t>
            </a:fld>
            <a:endParaRPr lang="en-US"/>
          </a:p>
        </p:txBody>
      </p:sp>
    </p:spTree>
    <p:extLst>
      <p:ext uri="{BB962C8B-B14F-4D97-AF65-F5344CB8AC3E}">
        <p14:creationId xmlns:p14="http://schemas.microsoft.com/office/powerpoint/2010/main" val="115318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100" b="0" i="0" kern="1200" dirty="0">
                <a:solidFill>
                  <a:schemeClr val="tx1"/>
                </a:solidFill>
                <a:effectLst/>
                <a:latin typeface="+mn-lt"/>
                <a:ea typeface="+mn-ea"/>
                <a:cs typeface="+mn-cs"/>
              </a:rPr>
              <a:t>A </a:t>
            </a:r>
            <a:r>
              <a:rPr lang="en-US" sz="2100" b="1" i="0" kern="1200" dirty="0">
                <a:solidFill>
                  <a:schemeClr val="tx1"/>
                </a:solidFill>
                <a:effectLst/>
                <a:latin typeface="+mn-lt"/>
                <a:ea typeface="+mn-ea"/>
                <a:cs typeface="+mn-cs"/>
              </a:rPr>
              <a:t>web form</a:t>
            </a:r>
            <a:r>
              <a:rPr lang="en-US" sz="2100" b="0" i="0" kern="1200" dirty="0">
                <a:solidFill>
                  <a:schemeClr val="tx1"/>
                </a:solidFill>
                <a:effectLst/>
                <a:latin typeface="+mn-lt"/>
                <a:ea typeface="+mn-ea"/>
                <a:cs typeface="+mn-cs"/>
              </a:rPr>
              <a:t>, also called an HTML </a:t>
            </a:r>
            <a:r>
              <a:rPr lang="en-US" sz="2100" b="1" i="0" kern="1200" dirty="0">
                <a:solidFill>
                  <a:schemeClr val="tx1"/>
                </a:solidFill>
                <a:effectLst/>
                <a:latin typeface="+mn-lt"/>
                <a:ea typeface="+mn-ea"/>
                <a:cs typeface="+mn-cs"/>
              </a:rPr>
              <a:t>form</a:t>
            </a:r>
            <a:r>
              <a:rPr lang="en-US" sz="2100" b="0" i="0" kern="1200" dirty="0">
                <a:solidFill>
                  <a:schemeClr val="tx1"/>
                </a:solidFill>
                <a:effectLst/>
                <a:latin typeface="+mn-lt"/>
                <a:ea typeface="+mn-ea"/>
                <a:cs typeface="+mn-cs"/>
              </a:rPr>
              <a:t>, is an online page that allows for user input. It is an interactive page that mimics a paper document or </a:t>
            </a:r>
            <a:r>
              <a:rPr lang="en-US" sz="2100" b="1" i="0" kern="1200" dirty="0">
                <a:solidFill>
                  <a:schemeClr val="tx1"/>
                </a:solidFill>
                <a:effectLst/>
                <a:latin typeface="+mn-lt"/>
                <a:ea typeface="+mn-ea"/>
                <a:cs typeface="+mn-cs"/>
              </a:rPr>
              <a:t>form</a:t>
            </a:r>
            <a:r>
              <a:rPr lang="en-US" sz="2100" b="0" i="0" kern="1200" dirty="0">
                <a:solidFill>
                  <a:schemeClr val="tx1"/>
                </a:solidFill>
                <a:effectLst/>
                <a:latin typeface="+mn-lt"/>
                <a:ea typeface="+mn-ea"/>
                <a:cs typeface="+mn-cs"/>
              </a:rPr>
              <a:t>, where users fill out particular fields. </a:t>
            </a:r>
            <a:r>
              <a:rPr lang="en-US" sz="2100" b="1" i="0" kern="1200" dirty="0">
                <a:solidFill>
                  <a:schemeClr val="tx1"/>
                </a:solidFill>
                <a:effectLst/>
                <a:latin typeface="+mn-lt"/>
                <a:ea typeface="+mn-ea"/>
                <a:cs typeface="+mn-cs"/>
              </a:rPr>
              <a:t>Web forms</a:t>
            </a:r>
            <a:r>
              <a:rPr lang="en-US" sz="2100" b="0" i="0" kern="1200" dirty="0">
                <a:solidFill>
                  <a:schemeClr val="tx1"/>
                </a:solidFill>
                <a:effectLst/>
                <a:latin typeface="+mn-lt"/>
                <a:ea typeface="+mn-ea"/>
                <a:cs typeface="+mn-cs"/>
              </a:rPr>
              <a:t> can be rendered in modern browsers using HTML and related </a:t>
            </a:r>
            <a:r>
              <a:rPr lang="en-US" sz="2100" b="1" i="0" kern="1200" dirty="0">
                <a:solidFill>
                  <a:schemeClr val="tx1"/>
                </a:solidFill>
                <a:effectLst/>
                <a:latin typeface="+mn-lt"/>
                <a:ea typeface="+mn-ea"/>
                <a:cs typeface="+mn-cs"/>
              </a:rPr>
              <a:t>web</a:t>
            </a:r>
            <a:r>
              <a:rPr lang="en-US" sz="2100" b="0" i="0" kern="1200" dirty="0">
                <a:solidFill>
                  <a:schemeClr val="tx1"/>
                </a:solidFill>
                <a:effectLst/>
                <a:latin typeface="+mn-lt"/>
                <a:ea typeface="+mn-ea"/>
                <a:cs typeface="+mn-cs"/>
              </a:rPr>
              <a:t>-oriented languages.</a:t>
            </a:r>
          </a:p>
          <a:p>
            <a:pPr marL="0" marR="0" lvl="0" indent="0" algn="l" defTabSz="1632753" rtl="0" eaLnBrk="1" fontAlgn="auto" latinLnBrk="0" hangingPunct="1">
              <a:lnSpc>
                <a:spcPct val="100000"/>
              </a:lnSpc>
              <a:spcBef>
                <a:spcPts val="0"/>
              </a:spcBef>
              <a:spcAft>
                <a:spcPts val="0"/>
              </a:spcAft>
              <a:buClrTx/>
              <a:buSzTx/>
              <a:buFontTx/>
              <a:buNone/>
              <a:tabLst/>
              <a:defRPr/>
            </a:pPr>
            <a:r>
              <a:rPr kumimoji="1" lang="en-US" dirty="0"/>
              <a:t>Web Forms are pages that  users request through their browser and that form the user interface (UI) that give  web applications  look and feel</a:t>
            </a:r>
            <a:endParaRPr kumimoji="1" lang="ja-JP" altLang="en-US" dirty="0"/>
          </a:p>
          <a:p>
            <a:pPr marL="0" marR="0" lvl="0" indent="0" algn="l" defTabSz="1632753" rtl="0" eaLnBrk="1" fontAlgn="auto" latinLnBrk="0" hangingPunct="1">
              <a:lnSpc>
                <a:spcPct val="100000"/>
              </a:lnSpc>
              <a:spcBef>
                <a:spcPts val="0"/>
              </a:spcBef>
              <a:spcAft>
                <a:spcPts val="0"/>
              </a:spcAft>
              <a:buClrTx/>
              <a:buSzTx/>
              <a:buFontTx/>
              <a:buNone/>
              <a:tabLst/>
              <a:defRPr/>
            </a:pPr>
            <a:r>
              <a:rPr kumimoji="1" lang="en-US" dirty="0"/>
              <a:t>These pages are written using a combination of </a:t>
            </a:r>
            <a:r>
              <a:rPr kumimoji="1" lang="en-US" sz="2400" dirty="0"/>
              <a:t>HTML controls, server controls, </a:t>
            </a:r>
            <a:r>
              <a:rPr kumimoji="1" lang="en-US" dirty="0"/>
              <a:t>client code and </a:t>
            </a:r>
            <a:r>
              <a:rPr kumimoji="1" lang="en-US" sz="2400" dirty="0"/>
              <a:t> server code</a:t>
            </a:r>
            <a:endParaRPr kumimoji="1" lang="ja-JP" altLang="en-US" sz="2400" dirty="0"/>
          </a:p>
          <a:p>
            <a:pPr marL="0" marR="0" lvl="0" indent="0" algn="l" defTabSz="1632753" rtl="0" eaLnBrk="1" fontAlgn="auto" latinLnBrk="0" hangingPunct="1">
              <a:lnSpc>
                <a:spcPct val="100000"/>
              </a:lnSpc>
              <a:spcBef>
                <a:spcPts val="0"/>
              </a:spcBef>
              <a:spcAft>
                <a:spcPts val="0"/>
              </a:spcAft>
              <a:buClrTx/>
              <a:buSzTx/>
              <a:buFontTx/>
              <a:buNone/>
              <a:tabLst/>
              <a:defRPr/>
            </a:pPr>
            <a:r>
              <a:rPr kumimoji="1" lang="en-US" sz="2400" dirty="0"/>
              <a:t>When users request a page, it is compiled and executed on the server, and then it generates the HTML markup that the browser can render.</a:t>
            </a:r>
          </a:p>
          <a:p>
            <a:pPr marL="0" marR="0" lvl="0" indent="0" algn="l" defTabSz="1632753" rtl="0" eaLnBrk="1" fontAlgn="auto" latinLnBrk="0" hangingPunct="1">
              <a:lnSpc>
                <a:spcPct val="100000"/>
              </a:lnSpc>
              <a:spcBef>
                <a:spcPts val="0"/>
              </a:spcBef>
              <a:spcAft>
                <a:spcPts val="0"/>
              </a:spcAft>
              <a:buClrTx/>
              <a:buSzTx/>
              <a:buFontTx/>
              <a:buNone/>
              <a:tabLst/>
              <a:defRPr/>
            </a:pPr>
            <a:r>
              <a:rPr lang="en-US" dirty="0"/>
              <a:t>Create ASP.NET Web Forms Using Visual Studio. The Visual Studio Integrated Development Environment (IDE) lets you drag and drop server controls to lay out your Web Forms page</a:t>
            </a:r>
            <a:endParaRPr kumimoji="1" lang="ja-JP" altLang="en-US" dirty="0"/>
          </a:p>
          <a:p>
            <a:pPr marL="0" marR="0" lvl="0" indent="0" algn="l" defTabSz="1632753" rtl="0" eaLnBrk="1" fontAlgn="auto" latinLnBrk="0" hangingPunct="1">
              <a:lnSpc>
                <a:spcPct val="100000"/>
              </a:lnSpc>
              <a:spcBef>
                <a:spcPts val="0"/>
              </a:spcBef>
              <a:spcAft>
                <a:spcPts val="0"/>
              </a:spcAft>
              <a:buClrTx/>
              <a:buSzTx/>
              <a:buFontTx/>
              <a:buNone/>
              <a:tabLst/>
              <a:defRPr/>
            </a:pPr>
            <a:r>
              <a:rPr lang="en-US" dirty="0"/>
              <a:t>set properties, methods, and events for controls on the page or for the page itself. These properties, methods, and events are used to define the web page's behavior, look and feel, and so on. To write server code to handle the logic for the page, you can use a .NET language like Visual Basic or C#</a:t>
            </a:r>
            <a:endParaRPr kumimoji="1" lang="ja-JP" altLang="en-US" dirty="0"/>
          </a:p>
          <a:p>
            <a:r>
              <a:rPr kumimoji="1" lang="en-US" altLang="ja-JP" dirty="0" err="1"/>
              <a:t>HTML,Client</a:t>
            </a:r>
            <a:r>
              <a:rPr kumimoji="1" lang="en-US" altLang="ja-JP" dirty="0"/>
              <a:t>-side script: downloaded on the browser and runs on the client side using scripting technologies: JavaScript, Jscript, and VBScript</a:t>
            </a:r>
          </a:p>
          <a:p>
            <a:r>
              <a:rPr kumimoji="1" lang="en-US" altLang="ja-JP" dirty="0"/>
              <a:t>Server-side script: Runs on the server that hosts the Web form Offers a mechanism to access server-side resources, such as databases, that are not accessible on the client side. server-side scripting technology: ASP. Net</a:t>
            </a:r>
            <a:endParaRPr kumimoji="1" lang="ja-JP" altLang="en-US" dirty="0"/>
          </a:p>
          <a:p>
            <a:r>
              <a:rPr lang="en-US" dirty="0"/>
              <a:t>The following</a:t>
            </a:r>
            <a:r>
              <a:rPr lang="en-US" baseline="0" dirty="0"/>
              <a:t> demo will </a:t>
            </a:r>
            <a:r>
              <a:rPr lang="en-US" dirty="0"/>
              <a:t>Show a basic web application with server and client side script and  a basic webpage design</a:t>
            </a:r>
          </a:p>
        </p:txBody>
      </p:sp>
      <p:sp>
        <p:nvSpPr>
          <p:cNvPr id="4" name="Slide Number Placeholder 3"/>
          <p:cNvSpPr>
            <a:spLocks noGrp="1"/>
          </p:cNvSpPr>
          <p:nvPr>
            <p:ph type="sldNum" sz="quarter" idx="10"/>
          </p:nvPr>
        </p:nvSpPr>
        <p:spPr/>
        <p:txBody>
          <a:bodyPr/>
          <a:lstStyle/>
          <a:p>
            <a:fld id="{7481ECDC-7530-4EA9-86FD-4E56342A475C}" type="slidenum">
              <a:rPr lang="en-US" smtClean="0"/>
              <a:pPr/>
              <a:t>8</a:t>
            </a:fld>
            <a:endParaRPr lang="en-US"/>
          </a:p>
        </p:txBody>
      </p:sp>
    </p:spTree>
    <p:extLst>
      <p:ext uri="{BB962C8B-B14F-4D97-AF65-F5344CB8AC3E}">
        <p14:creationId xmlns:p14="http://schemas.microsoft.com/office/powerpoint/2010/main" val="2802038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20000"/>
              </a:spcBef>
              <a:buFontTx/>
              <a:buBlip>
                <a:blip r:embed="rId3"/>
              </a:buBlip>
            </a:pPr>
            <a:r>
              <a:rPr lang="en-US" altLang="en-US" sz="2000" dirty="0">
                <a:solidFill>
                  <a:schemeClr val="accent2"/>
                </a:solidFill>
                <a:latin typeface="TimesNewRoman" charset="0"/>
              </a:rPr>
              <a:t>A Microsoft ASP.NET Web page consists of two parts:</a:t>
            </a:r>
            <a:endParaRPr lang="en-US" altLang="en-US" sz="2000" dirty="0">
              <a:solidFill>
                <a:schemeClr val="accent2"/>
              </a:solidFill>
            </a:endParaRPr>
          </a:p>
          <a:p>
            <a:pPr lvl="1" eaLnBrk="1" hangingPunct="1">
              <a:spcBef>
                <a:spcPct val="20000"/>
              </a:spcBef>
              <a:buFontTx/>
              <a:buBlip>
                <a:blip r:embed="rId4"/>
              </a:buBlip>
            </a:pPr>
            <a:r>
              <a:rPr lang="en-US" altLang="en-US" dirty="0">
                <a:solidFill>
                  <a:schemeClr val="accent2"/>
                </a:solidFill>
              </a:rPr>
              <a:t>Visual elements</a:t>
            </a:r>
          </a:p>
          <a:p>
            <a:pPr lvl="1" eaLnBrk="1" hangingPunct="1">
              <a:spcBef>
                <a:spcPct val="20000"/>
              </a:spcBef>
              <a:buFontTx/>
              <a:buBlip>
                <a:blip r:embed="rId4"/>
              </a:buBlip>
            </a:pPr>
            <a:r>
              <a:rPr lang="en-US" altLang="en-US" dirty="0">
                <a:solidFill>
                  <a:schemeClr val="accent2"/>
                </a:solidFill>
              </a:rPr>
              <a:t>Programming logic for the page</a:t>
            </a:r>
          </a:p>
          <a:p>
            <a:pPr eaLnBrk="1" hangingPunct="1">
              <a:spcBef>
                <a:spcPct val="20000"/>
              </a:spcBef>
              <a:buFontTx/>
              <a:buBlip>
                <a:blip r:embed="rId3"/>
              </a:buBlip>
            </a:pPr>
            <a:r>
              <a:rPr lang="en-US" altLang="en-US" sz="2000" dirty="0">
                <a:solidFill>
                  <a:schemeClr val="accent2"/>
                </a:solidFill>
                <a:latin typeface="TimesNewRoman" charset="0"/>
              </a:rPr>
              <a:t>ASP.NET provides two models for managing the visual elements and code:</a:t>
            </a:r>
            <a:endParaRPr lang="en-US" altLang="en-US" sz="2000" dirty="0">
              <a:solidFill>
                <a:schemeClr val="accent2"/>
              </a:solidFill>
            </a:endParaRPr>
          </a:p>
          <a:p>
            <a:pPr lvl="1" eaLnBrk="1" hangingPunct="1">
              <a:spcBef>
                <a:spcPct val="20000"/>
              </a:spcBef>
              <a:buFontTx/>
              <a:buBlip>
                <a:blip r:embed="rId4"/>
              </a:buBlip>
            </a:pPr>
            <a:r>
              <a:rPr lang="en-US" altLang="en-US" dirty="0">
                <a:solidFill>
                  <a:schemeClr val="accent2"/>
                </a:solidFill>
              </a:rPr>
              <a:t>Single-file page model</a:t>
            </a:r>
          </a:p>
          <a:p>
            <a:pPr lvl="1" eaLnBrk="1" hangingPunct="1">
              <a:spcBef>
                <a:spcPct val="20000"/>
              </a:spcBef>
              <a:buFontTx/>
              <a:buBlip>
                <a:blip r:embed="rId4"/>
              </a:buBlip>
            </a:pPr>
            <a:r>
              <a:rPr lang="en-US" altLang="en-US" dirty="0">
                <a:solidFill>
                  <a:schemeClr val="accent2"/>
                </a:solidFill>
              </a:rPr>
              <a:t>Code-behind page model</a:t>
            </a:r>
          </a:p>
          <a:p>
            <a:pPr eaLnBrk="1" hangingPunct="1">
              <a:spcBef>
                <a:spcPct val="20000"/>
              </a:spcBef>
              <a:buFontTx/>
              <a:buBlip>
                <a:blip r:embed="rId3"/>
              </a:buBlip>
            </a:pPr>
            <a:r>
              <a:rPr lang="en-US" altLang="en-US" sz="2000" dirty="0">
                <a:solidFill>
                  <a:schemeClr val="accent2"/>
                </a:solidFill>
                <a:latin typeface="TimesNewRoman" charset="0"/>
              </a:rPr>
              <a:t>Advantages of the single-file model include the following:</a:t>
            </a:r>
            <a:endParaRPr lang="en-US" altLang="en-US" sz="2000" dirty="0">
              <a:solidFill>
                <a:schemeClr val="accent2"/>
              </a:solidFill>
            </a:endParaRPr>
          </a:p>
          <a:p>
            <a:pPr lvl="1" eaLnBrk="1" hangingPunct="1">
              <a:spcBef>
                <a:spcPct val="20000"/>
              </a:spcBef>
              <a:buFontTx/>
              <a:buBlip>
                <a:blip r:embed="rId4"/>
              </a:buBlip>
            </a:pPr>
            <a:r>
              <a:rPr lang="en-US" altLang="en-US" dirty="0">
                <a:solidFill>
                  <a:schemeClr val="accent2"/>
                </a:solidFill>
              </a:rPr>
              <a:t>In pages without a lot of code, keeping the programming code and the HTML markup in a single file proves to be very convenient while studying the file.</a:t>
            </a:r>
          </a:p>
          <a:p>
            <a:pPr lvl="1" eaLnBrk="1" hangingPunct="1">
              <a:spcBef>
                <a:spcPct val="20000"/>
              </a:spcBef>
              <a:buFontTx/>
              <a:buBlip>
                <a:blip r:embed="rId4"/>
              </a:buBlip>
            </a:pPr>
            <a:r>
              <a:rPr lang="en-US" altLang="en-US" dirty="0">
                <a:solidFill>
                  <a:schemeClr val="accent2"/>
                </a:solidFill>
              </a:rPr>
              <a:t>Pages written by using the single-file model are slightly easier to deploy or to send to another programmer because there is only one file.</a:t>
            </a:r>
          </a:p>
          <a:p>
            <a:pPr lvl="1" eaLnBrk="1" hangingPunct="1">
              <a:spcBef>
                <a:spcPct val="20000"/>
              </a:spcBef>
              <a:buFontTx/>
              <a:buBlip>
                <a:blip r:embed="rId4"/>
              </a:buBlip>
            </a:pPr>
            <a:r>
              <a:rPr lang="en-US" altLang="en-US" dirty="0">
                <a:solidFill>
                  <a:schemeClr val="accent2"/>
                </a:solidFill>
              </a:rPr>
              <a:t>A single-file page is easier to rename because there is no dependency between files.</a:t>
            </a:r>
          </a:p>
          <a:p>
            <a:pPr lvl="1" eaLnBrk="1" hangingPunct="1">
              <a:spcBef>
                <a:spcPct val="20000"/>
              </a:spcBef>
              <a:buFontTx/>
              <a:buBlip>
                <a:blip r:embed="rId4"/>
              </a:buBlip>
            </a:pPr>
            <a:r>
              <a:rPr lang="en-US" altLang="en-US" dirty="0">
                <a:solidFill>
                  <a:schemeClr val="accent2"/>
                </a:solidFill>
              </a:rPr>
              <a:t>Managing files in a source code control system is slightly easier because the page is self-contained in a single file.</a:t>
            </a:r>
          </a:p>
          <a:p>
            <a:pPr lvl="1" eaLnBrk="1" hangingPunct="1">
              <a:spcBef>
                <a:spcPct val="20000"/>
              </a:spcBef>
              <a:buFontTx/>
              <a:buBlip>
                <a:blip r:embed="rId4"/>
              </a:buBlip>
            </a:pPr>
            <a:endParaRPr lang="en-US" altLang="en-US" dirty="0">
              <a:solidFill>
                <a:schemeClr val="accent2"/>
              </a:solidFill>
            </a:endParaRPr>
          </a:p>
          <a:p>
            <a:pPr eaLnBrk="1" hangingPunct="1">
              <a:spcBef>
                <a:spcPct val="20000"/>
              </a:spcBef>
              <a:buFontTx/>
              <a:buBlip>
                <a:blip r:embed="rId3"/>
              </a:buBlip>
            </a:pPr>
            <a:r>
              <a:rPr lang="en-US" altLang="en-US" sz="2000" dirty="0">
                <a:solidFill>
                  <a:schemeClr val="accent2"/>
                </a:solidFill>
                <a:latin typeface="TimesNewRoman" charset="0"/>
              </a:rPr>
              <a:t>The Code-Behind Page Model:</a:t>
            </a:r>
            <a:endParaRPr lang="en-US" altLang="en-US" sz="2000" dirty="0">
              <a:solidFill>
                <a:schemeClr val="accent2"/>
              </a:solidFill>
            </a:endParaRPr>
          </a:p>
          <a:p>
            <a:pPr lvl="1" eaLnBrk="1" hangingPunct="1">
              <a:spcBef>
                <a:spcPct val="20000"/>
              </a:spcBef>
              <a:buFontTx/>
              <a:buBlip>
                <a:blip r:embed="rId4"/>
              </a:buBlip>
            </a:pPr>
            <a:r>
              <a:rPr lang="en-US" altLang="en-US" dirty="0">
                <a:solidFill>
                  <a:schemeClr val="accent2"/>
                </a:solidFill>
              </a:rPr>
              <a:t>HTML markup are kept in one file and the programming code in another file.</a:t>
            </a:r>
          </a:p>
          <a:p>
            <a:pPr lvl="1" eaLnBrk="1" hangingPunct="1">
              <a:spcBef>
                <a:spcPct val="20000"/>
              </a:spcBef>
              <a:buFontTx/>
              <a:buBlip>
                <a:blip r:embed="rId4"/>
              </a:buBlip>
            </a:pPr>
            <a:r>
              <a:rPr lang="en-US" altLang="en-US" dirty="0">
                <a:solidFill>
                  <a:schemeClr val="accent2"/>
                </a:solidFill>
              </a:rPr>
              <a:t>There are two differences in the .</a:t>
            </a:r>
            <a:r>
              <a:rPr lang="en-US" altLang="en-US" dirty="0" err="1">
                <a:solidFill>
                  <a:schemeClr val="accent2"/>
                </a:solidFill>
              </a:rPr>
              <a:t>aspx</a:t>
            </a:r>
            <a:r>
              <a:rPr lang="en-US" altLang="en-US" dirty="0">
                <a:solidFill>
                  <a:schemeClr val="accent2"/>
                </a:solidFill>
              </a:rPr>
              <a:t> page between the single-file and the code-behind models:</a:t>
            </a:r>
          </a:p>
          <a:p>
            <a:pPr lvl="2" eaLnBrk="1" hangingPunct="1">
              <a:spcBef>
                <a:spcPct val="20000"/>
              </a:spcBef>
              <a:buFontTx/>
              <a:buBlip>
                <a:blip r:embed="rId4"/>
              </a:buBlip>
            </a:pPr>
            <a:r>
              <a:rPr lang="en-US" altLang="en-US" sz="1600" dirty="0">
                <a:solidFill>
                  <a:schemeClr val="accent2"/>
                </a:solidFill>
              </a:rPr>
              <a:t>In the code-behind model, there is no </a:t>
            </a:r>
            <a:r>
              <a:rPr lang="en-US" altLang="en-US" sz="1600" dirty="0">
                <a:solidFill>
                  <a:schemeClr val="accent2"/>
                </a:solidFill>
                <a:latin typeface="Courier New" panose="02070309020205020404" pitchFamily="49" charset="0"/>
              </a:rPr>
              <a:t>&lt;script&gt;</a:t>
            </a:r>
            <a:r>
              <a:rPr lang="en-US" altLang="en-US" sz="1600" dirty="0">
                <a:solidFill>
                  <a:schemeClr val="accent2"/>
                </a:solidFill>
              </a:rPr>
              <a:t> block with the </a:t>
            </a:r>
            <a:r>
              <a:rPr lang="en-US" altLang="en-US" sz="1600" dirty="0">
                <a:solidFill>
                  <a:schemeClr val="accent2"/>
                </a:solidFill>
                <a:latin typeface="Courier New" panose="02070309020205020404" pitchFamily="49" charset="0"/>
              </a:rPr>
              <a:t>runat="server"</a:t>
            </a:r>
            <a:r>
              <a:rPr lang="en-US" altLang="en-US" sz="1600" dirty="0">
                <a:solidFill>
                  <a:schemeClr val="accent2"/>
                </a:solidFill>
              </a:rPr>
              <a:t> attribute.</a:t>
            </a:r>
          </a:p>
          <a:p>
            <a:pPr lvl="2" eaLnBrk="1" hangingPunct="1">
              <a:spcBef>
                <a:spcPct val="20000"/>
              </a:spcBef>
              <a:buFontTx/>
              <a:buBlip>
                <a:blip r:embed="rId4"/>
              </a:buBlip>
            </a:pPr>
            <a:r>
              <a:rPr lang="en-US" altLang="en-US" sz="1600" dirty="0">
                <a:solidFill>
                  <a:schemeClr val="accent2"/>
                </a:solidFill>
              </a:rPr>
              <a:t>In the code-behind model, the </a:t>
            </a:r>
            <a:r>
              <a:rPr lang="en-US" altLang="en-US" sz="1600" dirty="0">
                <a:solidFill>
                  <a:schemeClr val="accent2"/>
                </a:solidFill>
                <a:latin typeface="Courier New" panose="02070309020205020404" pitchFamily="49" charset="0"/>
              </a:rPr>
              <a:t>@Page</a:t>
            </a:r>
            <a:r>
              <a:rPr lang="en-US" altLang="en-US" sz="1600" dirty="0">
                <a:solidFill>
                  <a:schemeClr val="accent2"/>
                </a:solidFill>
              </a:rPr>
              <a:t> directive contains attributes that reference an external file and a class.</a:t>
            </a:r>
          </a:p>
          <a:p>
            <a:pPr lvl="1" eaLnBrk="1" hangingPunct="1">
              <a:spcBef>
                <a:spcPct val="20000"/>
              </a:spcBef>
              <a:buFontTx/>
              <a:buBlip>
                <a:blip r:embed="rId4"/>
              </a:buBlip>
            </a:pPr>
            <a:r>
              <a:rPr lang="en-US" altLang="en-US" dirty="0">
                <a:solidFill>
                  <a:schemeClr val="accent2"/>
                </a:solidFill>
              </a:rPr>
              <a:t>The code file contains a partial class, which indicates that the class contains only some of the total code that makes up the full class for the page. </a:t>
            </a:r>
          </a:p>
          <a:p>
            <a:pPr lvl="1" eaLnBrk="1" hangingPunct="1">
              <a:spcBef>
                <a:spcPct val="20000"/>
              </a:spcBef>
              <a:buFontTx/>
              <a:buBlip>
                <a:blip r:embed="rId4"/>
              </a:buBlip>
            </a:pPr>
            <a:r>
              <a:rPr lang="en-US" altLang="en-US" dirty="0">
                <a:solidFill>
                  <a:schemeClr val="accent2"/>
                </a:solidFill>
              </a:rPr>
              <a:t>The partial class inherits from a base </a:t>
            </a:r>
            <a:r>
              <a:rPr lang="en-US" altLang="en-US" dirty="0">
                <a:solidFill>
                  <a:schemeClr val="accent2"/>
                </a:solidFill>
                <a:latin typeface="Courier New" panose="02070309020205020404" pitchFamily="49" charset="0"/>
              </a:rPr>
              <a:t>Page</a:t>
            </a:r>
            <a:r>
              <a:rPr lang="en-US" altLang="en-US" dirty="0">
                <a:solidFill>
                  <a:schemeClr val="accent2"/>
                </a:solidFill>
              </a:rPr>
              <a:t> class (either </a:t>
            </a:r>
            <a:r>
              <a:rPr lang="en-US" altLang="en-US" dirty="0">
                <a:solidFill>
                  <a:schemeClr val="accent2"/>
                </a:solidFill>
                <a:latin typeface="Courier New" panose="02070309020205020404" pitchFamily="49" charset="0"/>
              </a:rPr>
              <a:t>System.Web.UI.Page</a:t>
            </a:r>
            <a:r>
              <a:rPr lang="en-US" altLang="en-US" dirty="0">
                <a:solidFill>
                  <a:schemeClr val="accent2"/>
                </a:solidFill>
              </a:rPr>
              <a:t> or a class derived from </a:t>
            </a:r>
            <a:r>
              <a:rPr lang="en-US" altLang="en-US" dirty="0">
                <a:solidFill>
                  <a:schemeClr val="accent2"/>
                </a:solidFill>
                <a:latin typeface="Courier New" panose="02070309020205020404" pitchFamily="49" charset="0"/>
              </a:rPr>
              <a:t>System.Web.UI.Page</a:t>
            </a:r>
            <a:r>
              <a:rPr lang="en-US" altLang="en-US" dirty="0">
                <a:solidFill>
                  <a:schemeClr val="accent2"/>
                </a:solidFill>
              </a:rPr>
              <a:t>). </a:t>
            </a:r>
          </a:p>
          <a:p>
            <a:pPr eaLnBrk="1" hangingPunct="1">
              <a:spcBef>
                <a:spcPct val="20000"/>
              </a:spcBef>
              <a:buFontTx/>
              <a:buBlip>
                <a:blip r:embed="rId3"/>
              </a:buBlip>
            </a:pPr>
            <a:r>
              <a:rPr lang="en-US" altLang="en-US" sz="2000" dirty="0">
                <a:solidFill>
                  <a:schemeClr val="accent2"/>
                </a:solidFill>
                <a:latin typeface="TimesNewRoman" charset="0"/>
              </a:rPr>
              <a:t>The Code-Behind Page Model: (Contd.)</a:t>
            </a:r>
            <a:endParaRPr lang="en-US" altLang="en-US" sz="2000" dirty="0">
              <a:solidFill>
                <a:schemeClr val="accent2"/>
              </a:solidFill>
            </a:endParaRPr>
          </a:p>
          <a:p>
            <a:pPr lvl="1" eaLnBrk="1" hangingPunct="1">
              <a:spcBef>
                <a:spcPct val="20000"/>
              </a:spcBef>
              <a:buFontTx/>
              <a:buBlip>
                <a:blip r:embed="rId4"/>
              </a:buBlip>
            </a:pPr>
            <a:r>
              <a:rPr lang="en-US" altLang="en-US" dirty="0">
                <a:solidFill>
                  <a:schemeClr val="accent2"/>
                </a:solidFill>
              </a:rPr>
              <a:t>The .</a:t>
            </a:r>
            <a:r>
              <a:rPr lang="en-US" altLang="en-US" dirty="0" err="1">
                <a:solidFill>
                  <a:schemeClr val="accent2"/>
                </a:solidFill>
              </a:rPr>
              <a:t>aspx</a:t>
            </a:r>
            <a:r>
              <a:rPr lang="en-US" altLang="en-US" dirty="0">
                <a:solidFill>
                  <a:schemeClr val="accent2"/>
                </a:solidFill>
              </a:rPr>
              <a:t> file contains an </a:t>
            </a:r>
            <a:r>
              <a:rPr lang="en-US" altLang="en-US" dirty="0">
                <a:solidFill>
                  <a:schemeClr val="accent2"/>
                </a:solidFill>
                <a:latin typeface="Courier New" panose="02070309020205020404" pitchFamily="49" charset="0"/>
              </a:rPr>
              <a:t>Inherits</a:t>
            </a:r>
            <a:r>
              <a:rPr lang="en-US" altLang="en-US" dirty="0">
                <a:solidFill>
                  <a:schemeClr val="accent2"/>
                </a:solidFill>
              </a:rPr>
              <a:t> attribute that points to the code-behind partial class.</a:t>
            </a:r>
          </a:p>
          <a:p>
            <a:pPr lvl="1" eaLnBrk="1" hangingPunct="1">
              <a:spcBef>
                <a:spcPct val="20000"/>
              </a:spcBef>
              <a:buFontTx/>
              <a:buBlip>
                <a:blip r:embed="rId4"/>
              </a:buBlip>
            </a:pPr>
            <a:r>
              <a:rPr lang="en-US" altLang="en-US" dirty="0">
                <a:solidFill>
                  <a:schemeClr val="accent2"/>
                </a:solidFill>
              </a:rPr>
              <a:t>When the page is compiled, ASP.NET creates a new partial class for the .</a:t>
            </a:r>
            <a:r>
              <a:rPr lang="en-US" altLang="en-US" dirty="0" err="1">
                <a:solidFill>
                  <a:schemeClr val="accent2"/>
                </a:solidFill>
              </a:rPr>
              <a:t>aspx</a:t>
            </a:r>
            <a:r>
              <a:rPr lang="en-US" altLang="en-US" dirty="0">
                <a:solidFill>
                  <a:schemeClr val="accent2"/>
                </a:solidFill>
              </a:rPr>
              <a:t> file. This class is a peer of the code-behind partial class file and contains the declarations for the page’s controls.</a:t>
            </a:r>
          </a:p>
          <a:p>
            <a:pPr lvl="1" eaLnBrk="1" hangingPunct="1">
              <a:spcBef>
                <a:spcPct val="20000"/>
              </a:spcBef>
              <a:buFontTx/>
              <a:buBlip>
                <a:blip r:embed="rId4"/>
              </a:buBlip>
            </a:pPr>
            <a:r>
              <a:rPr lang="en-US" altLang="en-US" dirty="0">
                <a:solidFill>
                  <a:schemeClr val="accent2"/>
                </a:solidFill>
              </a:rPr>
              <a:t>Finally, ASP.NET generates a class that inherits from the partial class created from the .</a:t>
            </a:r>
            <a:r>
              <a:rPr lang="en-US" altLang="en-US" dirty="0" err="1">
                <a:solidFill>
                  <a:schemeClr val="accent2"/>
                </a:solidFill>
              </a:rPr>
              <a:t>aspx</a:t>
            </a:r>
            <a:r>
              <a:rPr lang="en-US" altLang="en-US" dirty="0">
                <a:solidFill>
                  <a:schemeClr val="accent2"/>
                </a:solidFill>
              </a:rPr>
              <a:t> file and the code-behind partial class.</a:t>
            </a:r>
          </a:p>
          <a:p>
            <a:pPr lvl="1" eaLnBrk="1" hangingPunct="1">
              <a:spcBef>
                <a:spcPct val="20000"/>
              </a:spcBef>
              <a:buFontTx/>
              <a:buBlip>
                <a:blip r:embed="rId4"/>
              </a:buBlip>
            </a:pPr>
            <a:r>
              <a:rPr lang="en-US" altLang="en-US" dirty="0">
                <a:solidFill>
                  <a:schemeClr val="accent2"/>
                </a:solidFill>
              </a:rPr>
              <a:t>The generated class is compiled into an assembly that runs in order to render output to the browser.</a:t>
            </a:r>
          </a:p>
          <a:p>
            <a:pPr lvl="1" eaLnBrk="1" hangingPunct="1">
              <a:spcBef>
                <a:spcPct val="20000"/>
              </a:spcBef>
            </a:pPr>
            <a:r>
              <a:rPr lang="en-US" altLang="en-US" dirty="0">
                <a:solidFill>
                  <a:schemeClr val="accent2"/>
                </a:solidFill>
              </a:rPr>
              <a:t>The following demo will show two different webpages working in code behind model and single page model</a:t>
            </a:r>
          </a:p>
          <a:p>
            <a:endParaRPr lang="en-US"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9</a:t>
            </a:fld>
            <a:endParaRPr lang="en-US"/>
          </a:p>
        </p:txBody>
      </p:sp>
    </p:spTree>
    <p:extLst>
      <p:ext uri="{BB962C8B-B14F-4D97-AF65-F5344CB8AC3E}">
        <p14:creationId xmlns:p14="http://schemas.microsoft.com/office/powerpoint/2010/main" val="2514704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pic>
        <p:nvPicPr>
          <p:cNvPr id="4" name="図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21086" y="7150492"/>
            <a:ext cx="4863492" cy="3136508"/>
          </a:xfrm>
          <a:prstGeom prst="rect">
            <a:avLst/>
          </a:prstGeom>
        </p:spPr>
      </p:pic>
      <p:sp>
        <p:nvSpPr>
          <p:cNvPr id="3" name="タイトル 1"/>
          <p:cNvSpPr>
            <a:spLocks noGrp="1"/>
          </p:cNvSpPr>
          <p:nvPr>
            <p:ph type="ctrTitle" hasCustomPrompt="1"/>
          </p:nvPr>
        </p:nvSpPr>
        <p:spPr>
          <a:xfrm>
            <a:off x="862286" y="8473870"/>
            <a:ext cx="13753528" cy="1189757"/>
          </a:xfrm>
          <a:prstGeom prst="rect">
            <a:avLst/>
          </a:prstGeom>
        </p:spPr>
        <p:txBody>
          <a:bodyPr anchor="ctr"/>
          <a:lstStyle>
            <a:lvl1pPr algn="l">
              <a:lnSpc>
                <a:spcPct val="100000"/>
              </a:lnSpc>
              <a:defRPr sz="7200" spc="1500" baseline="0">
                <a:solidFill>
                  <a:schemeClr val="accent1"/>
                </a:solidFill>
                <a:latin typeface="+mj-lt"/>
              </a:defRPr>
            </a:lvl1pPr>
          </a:lstStyle>
          <a:p>
            <a:r>
              <a:rPr lang="en-US" altLang="ja-JP" dirty="0"/>
              <a:t>SECTION TITLE HERE</a:t>
            </a:r>
            <a:endParaRPr lang="en-US" dirty="0"/>
          </a:p>
        </p:txBody>
      </p:sp>
    </p:spTree>
    <p:extLst>
      <p:ext uri="{BB962C8B-B14F-4D97-AF65-F5344CB8AC3E}">
        <p14:creationId xmlns:p14="http://schemas.microsoft.com/office/powerpoint/2010/main" val="2696906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y - Baloons">
    <p:spTree>
      <p:nvGrpSpPr>
        <p:cNvPr id="1" name=""/>
        <p:cNvGrpSpPr/>
        <p:nvPr/>
      </p:nvGrpSpPr>
      <p:grpSpPr>
        <a:xfrm>
          <a:off x="0" y="0"/>
          <a:ext cx="0" cy="0"/>
          <a:chOff x="0" y="0"/>
          <a:chExt cx="0" cy="0"/>
        </a:xfrm>
      </p:grpSpPr>
      <p:sp>
        <p:nvSpPr>
          <p:cNvPr id="11" name="正方形/長方形 10"/>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涙形 2"/>
          <p:cNvSpPr/>
          <p:nvPr userDrawn="1"/>
        </p:nvSpPr>
        <p:spPr>
          <a:xfrm rot="5226544">
            <a:off x="3944329" y="45165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涙形 3"/>
          <p:cNvSpPr/>
          <p:nvPr userDrawn="1"/>
        </p:nvSpPr>
        <p:spPr>
          <a:xfrm rot="11130698">
            <a:off x="11652523" y="884136"/>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涙形 4"/>
          <p:cNvSpPr/>
          <p:nvPr userDrawn="1"/>
        </p:nvSpPr>
        <p:spPr>
          <a:xfrm rot="1800000">
            <a:off x="2633274" y="4633381"/>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14265780">
            <a:off x="12795332" y="5216238"/>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プレースホルダー 11"/>
          <p:cNvSpPr>
            <a:spLocks noGrp="1"/>
          </p:cNvSpPr>
          <p:nvPr>
            <p:ph type="body" sz="quarter" idx="39" hasCustomPrompt="1"/>
          </p:nvPr>
        </p:nvSpPr>
        <p:spPr>
          <a:xfrm>
            <a:off x="4195021" y="1038980"/>
            <a:ext cx="2216815" cy="153911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40" hasCustomPrompt="1"/>
          </p:nvPr>
        </p:nvSpPr>
        <p:spPr>
          <a:xfrm>
            <a:off x="2881748" y="5131093"/>
            <a:ext cx="2216815" cy="153911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41" hasCustomPrompt="1"/>
          </p:nvPr>
        </p:nvSpPr>
        <p:spPr>
          <a:xfrm>
            <a:off x="11900997" y="1471462"/>
            <a:ext cx="2216815" cy="153911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0" name="テキスト プレースホルダー 11"/>
          <p:cNvSpPr>
            <a:spLocks noGrp="1"/>
          </p:cNvSpPr>
          <p:nvPr>
            <p:ph type="body" sz="quarter" idx="42" hasCustomPrompt="1"/>
          </p:nvPr>
        </p:nvSpPr>
        <p:spPr>
          <a:xfrm>
            <a:off x="13043806" y="5803564"/>
            <a:ext cx="2216815" cy="153911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1690060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 Word - 4 List">
    <p:spTree>
      <p:nvGrpSpPr>
        <p:cNvPr id="1" name=""/>
        <p:cNvGrpSpPr/>
        <p:nvPr/>
      </p:nvGrpSpPr>
      <p:grpSpPr>
        <a:xfrm>
          <a:off x="0" y="0"/>
          <a:ext cx="0" cy="0"/>
          <a:chOff x="0" y="0"/>
          <a:chExt cx="0" cy="0"/>
        </a:xfrm>
      </p:grpSpPr>
      <p:grpSp>
        <p:nvGrpSpPr>
          <p:cNvPr id="25" name="グループ化 24"/>
          <p:cNvGrpSpPr/>
          <p:nvPr userDrawn="1"/>
        </p:nvGrpSpPr>
        <p:grpSpPr>
          <a:xfrm>
            <a:off x="939800" y="1788632"/>
            <a:ext cx="6572725" cy="6572725"/>
            <a:chOff x="4450556" y="450850"/>
            <a:chExt cx="9385300" cy="9385300"/>
          </a:xfrm>
        </p:grpSpPr>
        <p:sp>
          <p:nvSpPr>
            <p:cNvPr id="26" name="円/楕円 25"/>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円/楕円 26"/>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5" hasCustomPrompt="1"/>
          </p:nvPr>
        </p:nvSpPr>
        <p:spPr>
          <a:xfrm>
            <a:off x="10088310" y="154310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9953295" y="145309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6" hasCustomPrompt="1"/>
          </p:nvPr>
        </p:nvSpPr>
        <p:spPr>
          <a:xfrm>
            <a:off x="7748051" y="185813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10088310" y="3478315"/>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3" name="直線コネクタ 12"/>
          <p:cNvCxnSpPr/>
          <p:nvPr userDrawn="1"/>
        </p:nvCxnSpPr>
        <p:spPr>
          <a:xfrm>
            <a:off x="9953295" y="3388305"/>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テキスト プレースホルダー 11"/>
          <p:cNvSpPr>
            <a:spLocks noGrp="1"/>
          </p:cNvSpPr>
          <p:nvPr>
            <p:ph type="body" sz="quarter" idx="18" hasCustomPrompt="1"/>
          </p:nvPr>
        </p:nvSpPr>
        <p:spPr>
          <a:xfrm>
            <a:off x="7748051" y="3793350"/>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9" hasCustomPrompt="1"/>
          </p:nvPr>
        </p:nvSpPr>
        <p:spPr>
          <a:xfrm>
            <a:off x="10088310" y="541353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6" name="直線コネクタ 15"/>
          <p:cNvCxnSpPr/>
          <p:nvPr userDrawn="1"/>
        </p:nvCxnSpPr>
        <p:spPr>
          <a:xfrm>
            <a:off x="9953295" y="532352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20" hasCustomPrompt="1"/>
          </p:nvPr>
        </p:nvSpPr>
        <p:spPr>
          <a:xfrm>
            <a:off x="7748051" y="572856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1" hasCustomPrompt="1"/>
          </p:nvPr>
        </p:nvSpPr>
        <p:spPr>
          <a:xfrm>
            <a:off x="10088310" y="7393466"/>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a:off x="9953295" y="7303456"/>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2" hasCustomPrompt="1"/>
          </p:nvPr>
        </p:nvSpPr>
        <p:spPr>
          <a:xfrm>
            <a:off x="7748051" y="7708501"/>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21" name="タイトル 1"/>
          <p:cNvSpPr>
            <a:spLocks noGrp="1"/>
          </p:cNvSpPr>
          <p:nvPr>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187681481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15" name="図プレースホルダー 14"/>
          <p:cNvSpPr>
            <a:spLocks noGrp="1"/>
          </p:cNvSpPr>
          <p:nvPr>
            <p:ph type="pic" sz="quarter" idx="13" hasCustomPrompt="1"/>
          </p:nvPr>
        </p:nvSpPr>
        <p:spPr>
          <a:xfrm>
            <a:off x="8063086" y="320828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0" name="図プレースホルダー 9"/>
          <p:cNvSpPr>
            <a:spLocks noGrp="1"/>
          </p:cNvSpPr>
          <p:nvPr>
            <p:ph type="pic" sz="quarter" idx="12" hasCustomPrompt="1"/>
          </p:nvPr>
        </p:nvSpPr>
        <p:spPr>
          <a:xfrm>
            <a:off x="0" y="0"/>
            <a:ext cx="10500547" cy="10287000"/>
          </a:xfrm>
          <a:custGeom>
            <a:avLst/>
            <a:gdLst/>
            <a:ahLst/>
            <a:cxnLst/>
            <a:rect l="l" t="t" r="r" b="b"/>
            <a:pathLst>
              <a:path w="10500547" h="10287000">
                <a:moveTo>
                  <a:pt x="0" y="0"/>
                </a:moveTo>
                <a:lnTo>
                  <a:pt x="7928797" y="0"/>
                </a:lnTo>
                <a:lnTo>
                  <a:pt x="10500547" y="10287000"/>
                </a:lnTo>
                <a:lnTo>
                  <a:pt x="0" y="10287000"/>
                </a:lnTo>
                <a:close/>
              </a:path>
            </a:pathLst>
          </a:custGeom>
        </p:spPr>
        <p:txBody>
          <a:bodyPr/>
          <a:lstStyle>
            <a:lvl1pPr>
              <a:defRPr/>
            </a:lvl1pPr>
          </a:lstStyle>
          <a:p>
            <a:r>
              <a:rPr kumimoji="1" lang="en-US" altLang="ja-JP" dirty="0"/>
              <a:t>Add an image</a:t>
            </a:r>
            <a:endParaRPr kumimoji="1" lang="ja-JP" altLang="en-US" dirty="0"/>
          </a:p>
        </p:txBody>
      </p:sp>
      <p:sp>
        <p:nvSpPr>
          <p:cNvPr id="16" name="テキスト プレースホルダー 11"/>
          <p:cNvSpPr>
            <a:spLocks noGrp="1"/>
          </p:cNvSpPr>
          <p:nvPr>
            <p:ph type="body" sz="quarter" idx="15" hasCustomPrompt="1"/>
          </p:nvPr>
        </p:nvSpPr>
        <p:spPr>
          <a:xfrm>
            <a:off x="8288111" y="320828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17" name="テキスト プレースホルダー 11"/>
          <p:cNvSpPr>
            <a:spLocks noGrp="1"/>
          </p:cNvSpPr>
          <p:nvPr>
            <p:ph type="body" sz="quarter" idx="14" hasCustomPrompt="1"/>
          </p:nvPr>
        </p:nvSpPr>
        <p:spPr>
          <a:xfrm>
            <a:off x="9683264" y="316328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17" hasCustomPrompt="1"/>
          </p:nvPr>
        </p:nvSpPr>
        <p:spPr>
          <a:xfrm>
            <a:off x="9863286" y="365833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図プレースホルダー 14"/>
          <p:cNvSpPr>
            <a:spLocks noGrp="1"/>
          </p:cNvSpPr>
          <p:nvPr>
            <p:ph type="pic" sz="quarter" idx="18" hasCustomPrompt="1"/>
          </p:nvPr>
        </p:nvSpPr>
        <p:spPr>
          <a:xfrm>
            <a:off x="8423126" y="4648444"/>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0" name="テキスト プレースホルダー 11"/>
          <p:cNvSpPr>
            <a:spLocks noGrp="1"/>
          </p:cNvSpPr>
          <p:nvPr>
            <p:ph type="body" sz="quarter" idx="19" hasCustomPrompt="1"/>
          </p:nvPr>
        </p:nvSpPr>
        <p:spPr>
          <a:xfrm>
            <a:off x="8648151" y="4648444"/>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20" hasCustomPrompt="1"/>
          </p:nvPr>
        </p:nvSpPr>
        <p:spPr>
          <a:xfrm>
            <a:off x="10043304" y="4603439"/>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0223326" y="5098494"/>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図プレースホルダー 14"/>
          <p:cNvSpPr>
            <a:spLocks noGrp="1"/>
          </p:cNvSpPr>
          <p:nvPr>
            <p:ph type="pic" sz="quarter" idx="23" hasCustomPrompt="1"/>
          </p:nvPr>
        </p:nvSpPr>
        <p:spPr>
          <a:xfrm>
            <a:off x="8783166" y="6088606"/>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24" hasCustomPrompt="1"/>
          </p:nvPr>
        </p:nvSpPr>
        <p:spPr>
          <a:xfrm>
            <a:off x="9008191" y="6088606"/>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6" name="テキスト プレースホルダー 11"/>
          <p:cNvSpPr>
            <a:spLocks noGrp="1"/>
          </p:cNvSpPr>
          <p:nvPr>
            <p:ph type="body" sz="quarter" idx="25" hasCustomPrompt="1"/>
          </p:nvPr>
        </p:nvSpPr>
        <p:spPr>
          <a:xfrm>
            <a:off x="10403344" y="6043601"/>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6" hasCustomPrompt="1"/>
          </p:nvPr>
        </p:nvSpPr>
        <p:spPr>
          <a:xfrm>
            <a:off x="10583366" y="6538656"/>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図プレースホルダー 14"/>
          <p:cNvSpPr>
            <a:spLocks noGrp="1"/>
          </p:cNvSpPr>
          <p:nvPr>
            <p:ph type="pic" sz="quarter" idx="27" hasCustomPrompt="1"/>
          </p:nvPr>
        </p:nvSpPr>
        <p:spPr>
          <a:xfrm>
            <a:off x="9143206" y="752876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9" name="テキスト プレースホルダー 11"/>
          <p:cNvSpPr>
            <a:spLocks noGrp="1"/>
          </p:cNvSpPr>
          <p:nvPr>
            <p:ph type="body" sz="quarter" idx="28" hasCustomPrompt="1"/>
          </p:nvPr>
        </p:nvSpPr>
        <p:spPr>
          <a:xfrm>
            <a:off x="9368231" y="752876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30" name="テキスト プレースホルダー 11"/>
          <p:cNvSpPr>
            <a:spLocks noGrp="1"/>
          </p:cNvSpPr>
          <p:nvPr>
            <p:ph type="body" sz="quarter" idx="29" hasCustomPrompt="1"/>
          </p:nvPr>
        </p:nvSpPr>
        <p:spPr>
          <a:xfrm>
            <a:off x="10763384" y="748376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30" hasCustomPrompt="1"/>
          </p:nvPr>
        </p:nvSpPr>
        <p:spPr>
          <a:xfrm>
            <a:off x="10943406" y="797881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1" hasCustomPrompt="1"/>
          </p:nvPr>
        </p:nvSpPr>
        <p:spPr>
          <a:xfrm>
            <a:off x="8783166" y="507985"/>
            <a:ext cx="8865985" cy="1178709"/>
          </a:xfrm>
        </p:spPr>
        <p:txBody>
          <a:bodyPr anchor="b">
            <a:noAutofit/>
          </a:bodyPr>
          <a:lstStyle>
            <a:lvl1pPr algn="l">
              <a:defRPr sz="5400" spc="1500" baseline="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32" hasCustomPrompt="1"/>
          </p:nvPr>
        </p:nvSpPr>
        <p:spPr>
          <a:xfrm>
            <a:off x="8783165" y="1633110"/>
            <a:ext cx="8865985" cy="112512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76844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V="1">
            <a:off x="2393174" y="1835920"/>
            <a:ext cx="12735697" cy="721689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3501904">
            <a:off x="15173518" y="648762"/>
            <a:ext cx="1434756" cy="1434756"/>
          </a:xfrm>
          <a:prstGeom prst="rect">
            <a:avLst/>
          </a:prstGeom>
        </p:spPr>
      </p:pic>
      <p:sp>
        <p:nvSpPr>
          <p:cNvPr id="13" name="テキスト プレースホルダー 11"/>
          <p:cNvSpPr>
            <a:spLocks noGrp="1"/>
          </p:cNvSpPr>
          <p:nvPr>
            <p:ph type="body" sz="quarter" idx="14" hasCustomPrompt="1"/>
          </p:nvPr>
        </p:nvSpPr>
        <p:spPr>
          <a:xfrm>
            <a:off x="8648151" y="6088605"/>
            <a:ext cx="8682531"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5" hasCustomPrompt="1"/>
          </p:nvPr>
        </p:nvSpPr>
        <p:spPr>
          <a:xfrm>
            <a:off x="8648151" y="7483760"/>
            <a:ext cx="8682531" cy="157517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grpSp>
        <p:nvGrpSpPr>
          <p:cNvPr id="20" name="グループ化 19"/>
          <p:cNvGrpSpPr/>
          <p:nvPr userDrawn="1"/>
        </p:nvGrpSpPr>
        <p:grpSpPr>
          <a:xfrm>
            <a:off x="2483247" y="6718675"/>
            <a:ext cx="3914654" cy="585065"/>
            <a:chOff x="4732716" y="5998594"/>
            <a:chExt cx="2970330" cy="443931"/>
          </a:xfrm>
        </p:grpSpPr>
        <p:sp>
          <p:nvSpPr>
            <p:cNvPr id="18" name="直角三角形 17"/>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1" hasCustomPrompt="1"/>
          </p:nvPr>
        </p:nvSpPr>
        <p:spPr>
          <a:xfrm>
            <a:off x="2572476" y="66902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2" name="グループ化 21"/>
          <p:cNvGrpSpPr/>
          <p:nvPr userDrawn="1"/>
        </p:nvGrpSpPr>
        <p:grpSpPr>
          <a:xfrm>
            <a:off x="6173657" y="4631875"/>
            <a:ext cx="3914654" cy="585065"/>
            <a:chOff x="4732716" y="5998594"/>
            <a:chExt cx="2970330" cy="443931"/>
          </a:xfrm>
        </p:grpSpPr>
        <p:sp>
          <p:nvSpPr>
            <p:cNvPr id="23" name="直角三角形 22"/>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5" name="テキスト プレースホルダー 11"/>
          <p:cNvSpPr>
            <a:spLocks noGrp="1"/>
          </p:cNvSpPr>
          <p:nvPr>
            <p:ph type="body" sz="quarter" idx="22" hasCustomPrompt="1"/>
          </p:nvPr>
        </p:nvSpPr>
        <p:spPr>
          <a:xfrm>
            <a:off x="6262886" y="46034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6" name="グループ化 25"/>
          <p:cNvGrpSpPr/>
          <p:nvPr userDrawn="1"/>
        </p:nvGrpSpPr>
        <p:grpSpPr>
          <a:xfrm>
            <a:off x="9999082" y="2471634"/>
            <a:ext cx="3914654" cy="585065"/>
            <a:chOff x="4732716" y="5998594"/>
            <a:chExt cx="2970330" cy="443931"/>
          </a:xfrm>
        </p:grpSpPr>
        <p:sp>
          <p:nvSpPr>
            <p:cNvPr id="27" name="直角三角形 26"/>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23" hasCustomPrompt="1"/>
          </p:nvPr>
        </p:nvSpPr>
        <p:spPr>
          <a:xfrm>
            <a:off x="10088311" y="2443200"/>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4" hasCustomPrompt="1"/>
          </p:nvPr>
        </p:nvSpPr>
        <p:spPr>
          <a:xfrm>
            <a:off x="1402345" y="5503951"/>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5" hasCustomPrompt="1"/>
          </p:nvPr>
        </p:nvSpPr>
        <p:spPr>
          <a:xfrm>
            <a:off x="5174939" y="3436958"/>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6" hasCustomPrompt="1"/>
          </p:nvPr>
        </p:nvSpPr>
        <p:spPr>
          <a:xfrm>
            <a:off x="9000364" y="1273070"/>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17" hasCustomPrompt="1"/>
          </p:nvPr>
        </p:nvSpPr>
        <p:spPr>
          <a:xfrm>
            <a:off x="367231" y="613361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7" hasCustomPrompt="1"/>
          </p:nvPr>
        </p:nvSpPr>
        <p:spPr>
          <a:xfrm>
            <a:off x="4147651" y="4063381"/>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8" hasCustomPrompt="1"/>
          </p:nvPr>
        </p:nvSpPr>
        <p:spPr>
          <a:xfrm>
            <a:off x="7973076" y="190314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cxnSp>
        <p:nvCxnSpPr>
          <p:cNvPr id="30" name="直線コネクタ 29"/>
          <p:cNvCxnSpPr/>
          <p:nvPr userDrawn="1"/>
        </p:nvCxnSpPr>
        <p:spPr>
          <a:xfrm>
            <a:off x="8603146" y="7393750"/>
            <a:ext cx="96832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75218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meline - Start">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a:stCxn id="5" idx="4"/>
          </p:cNvCxnSpPr>
          <p:nvPr userDrawn="1"/>
        </p:nvCxnSpPr>
        <p:spPr>
          <a:xfrm flipH="1">
            <a:off x="9142412" y="1363080"/>
            <a:ext cx="1" cy="892392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60344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51343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4699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9" name="テキスト プレースホルダー 11"/>
          <p:cNvSpPr>
            <a:spLocks noGrp="1"/>
          </p:cNvSpPr>
          <p:nvPr>
            <p:ph type="body" sz="quarter" idx="14" hasCustomPrompt="1"/>
          </p:nvPr>
        </p:nvSpPr>
        <p:spPr>
          <a:xfrm>
            <a:off x="637261" y="372970"/>
            <a:ext cx="7045907"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5" hasCustomPrompt="1"/>
          </p:nvPr>
        </p:nvSpPr>
        <p:spPr>
          <a:xfrm>
            <a:off x="637261" y="1768125"/>
            <a:ext cx="7045907" cy="22502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31" name="直線コネクタ 30"/>
          <p:cNvCxnSpPr/>
          <p:nvPr userDrawn="1"/>
        </p:nvCxnSpPr>
        <p:spPr>
          <a:xfrm>
            <a:off x="0" y="1678115"/>
            <a:ext cx="779305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347063195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meline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4558435"/>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4454940"/>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5188506"/>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670085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659735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733092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grpSp>
        <p:nvGrpSpPr>
          <p:cNvPr id="35" name="グループ化 34"/>
          <p:cNvGrpSpPr/>
          <p:nvPr userDrawn="1"/>
        </p:nvGrpSpPr>
        <p:grpSpPr>
          <a:xfrm rot="10800000" flipV="1">
            <a:off x="1852397" y="2366675"/>
            <a:ext cx="6930769" cy="630070"/>
            <a:chOff x="9458241" y="1768125"/>
            <a:chExt cx="6930769" cy="630070"/>
          </a:xfrm>
        </p:grpSpPr>
        <p:sp>
          <p:nvSpPr>
            <p:cNvPr id="36" name="平行四辺形 35"/>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34" hasCustomPrompt="1"/>
          </p:nvPr>
        </p:nvSpPr>
        <p:spPr>
          <a:xfrm>
            <a:off x="2257442" y="226318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35" hasCustomPrompt="1"/>
          </p:nvPr>
        </p:nvSpPr>
        <p:spPr>
          <a:xfrm>
            <a:off x="2302447" y="299674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368220861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meline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a:endCxn id="33" idx="4"/>
          </p:cNvCxnSpPr>
          <p:nvPr userDrawn="1"/>
        </p:nvCxnSpPr>
        <p:spPr>
          <a:xfrm>
            <a:off x="9142412" y="0"/>
            <a:ext cx="1" cy="9689005"/>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57192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46842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0199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421285249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grpSp>
        <p:nvGrpSpPr>
          <p:cNvPr id="42" name="グループ化 41"/>
          <p:cNvGrpSpPr/>
          <p:nvPr userDrawn="1"/>
        </p:nvGrpSpPr>
        <p:grpSpPr>
          <a:xfrm>
            <a:off x="939800" y="1788632"/>
            <a:ext cx="6572725" cy="6572725"/>
            <a:chOff x="4450556" y="450850"/>
            <a:chExt cx="9385300" cy="9385300"/>
          </a:xfrm>
        </p:grpSpPr>
        <p:sp>
          <p:nvSpPr>
            <p:cNvPr id="43" name="円/楕円 42"/>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円/楕円 43"/>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55" name="アーチ 54"/>
          <p:cNvSpPr/>
          <p:nvPr userDrawn="1"/>
        </p:nvSpPr>
        <p:spPr>
          <a:xfrm rot="4322625">
            <a:off x="1095952" y="1904833"/>
            <a:ext cx="6532602" cy="6376707"/>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タイトル 1"/>
          <p:cNvSpPr>
            <a:spLocks noGrp="1"/>
          </p:cNvSpPr>
          <p:nvPr>
            <p:ph type="title" hasCustomPrompt="1"/>
          </p:nvPr>
        </p:nvSpPr>
        <p:spPr>
          <a:xfrm>
            <a:off x="1132316" y="2353190"/>
            <a:ext cx="6480720" cy="2655295"/>
          </a:xfrm>
          <a:prstGeom prst="rect">
            <a:avLst/>
          </a:prstGeom>
        </p:spPr>
        <p:txBody>
          <a:bodyPr anchor="b"/>
          <a:lstStyle>
            <a:lvl1pPr algn="ctr">
              <a:defRPr sz="5400" spc="1500" baseline="0"/>
            </a:lvl1pPr>
          </a:lstStyle>
          <a:p>
            <a:r>
              <a:rPr lang="en-US" altLang="ja-JP" dirty="0"/>
              <a:t>WORD</a:t>
            </a:r>
            <a:endParaRPr kumimoji="1" lang="ja-JP" altLang="en-US" dirty="0"/>
          </a:p>
        </p:txBody>
      </p:sp>
      <p:sp>
        <p:nvSpPr>
          <p:cNvPr id="10" name="円/楕円 9"/>
          <p:cNvSpPr/>
          <p:nvPr userDrawn="1"/>
        </p:nvSpPr>
        <p:spPr>
          <a:xfrm>
            <a:off x="7343006" y="496348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731566" y="298326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5137761" y="1835632"/>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6731566" y="683009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5137761" y="800131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 name="直線コネクタ 5"/>
          <p:cNvCxnSpPr>
            <a:stCxn id="12" idx="6"/>
          </p:cNvCxnSpPr>
          <p:nvPr userDrawn="1"/>
        </p:nvCxnSpPr>
        <p:spPr>
          <a:xfrm>
            <a:off x="5497801" y="2015652"/>
            <a:ext cx="387043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userDrawn="1"/>
        </p:nvCxnSpPr>
        <p:spPr>
          <a:xfrm>
            <a:off x="7091606" y="3163280"/>
            <a:ext cx="250165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userDrawn="1"/>
        </p:nvCxnSpPr>
        <p:spPr>
          <a:xfrm>
            <a:off x="7703046" y="5143500"/>
            <a:ext cx="181022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userDrawn="1"/>
        </p:nvCxnSpPr>
        <p:spPr>
          <a:xfrm>
            <a:off x="7091606" y="7010117"/>
            <a:ext cx="242166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5317781" y="8181337"/>
            <a:ext cx="419549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userDrawn="1"/>
        </p:nvSpPr>
        <p:spPr>
          <a:xfrm>
            <a:off x="9142413" y="451343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円/楕円 14"/>
          <p:cNvSpPr/>
          <p:nvPr userDrawn="1"/>
        </p:nvSpPr>
        <p:spPr>
          <a:xfrm>
            <a:off x="9142413" y="118306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userDrawn="1"/>
        </p:nvSpPr>
        <p:spPr>
          <a:xfrm>
            <a:off x="9142413" y="284824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userDrawn="1"/>
        </p:nvSpPr>
        <p:spPr>
          <a:xfrm>
            <a:off x="9142413" y="784380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9142413" y="617861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図プレースホルダー 7"/>
          <p:cNvSpPr>
            <a:spLocks noGrp="1"/>
          </p:cNvSpPr>
          <p:nvPr>
            <p:ph type="pic" sz="quarter" idx="16" hasCustomPrompt="1"/>
          </p:nvPr>
        </p:nvSpPr>
        <p:spPr>
          <a:xfrm>
            <a:off x="9464426" y="1505073"/>
            <a:ext cx="616114" cy="616114"/>
          </a:xfrm>
        </p:spPr>
        <p:txBody>
          <a:bodyPr>
            <a:normAutofit/>
          </a:bodyPr>
          <a:lstStyle>
            <a:lvl1pPr>
              <a:defRPr sz="1600"/>
            </a:lvl1pPr>
          </a:lstStyle>
          <a:p>
            <a:r>
              <a:rPr kumimoji="1" lang="en-US" altLang="ja-JP" dirty="0"/>
              <a:t>ICON</a:t>
            </a:r>
            <a:endParaRPr kumimoji="1" lang="ja-JP" altLang="en-US" dirty="0"/>
          </a:p>
        </p:txBody>
      </p:sp>
      <p:sp>
        <p:nvSpPr>
          <p:cNvPr id="34" name="図プレースホルダー 7"/>
          <p:cNvSpPr>
            <a:spLocks noGrp="1"/>
          </p:cNvSpPr>
          <p:nvPr>
            <p:ph type="pic" sz="quarter" idx="17" hasCustomPrompt="1"/>
          </p:nvPr>
        </p:nvSpPr>
        <p:spPr>
          <a:xfrm>
            <a:off x="9464426" y="3163280"/>
            <a:ext cx="616114" cy="616114"/>
          </a:xfrm>
        </p:spPr>
        <p:txBody>
          <a:bodyPr>
            <a:normAutofit/>
          </a:bodyPr>
          <a:lstStyle>
            <a:lvl1pPr>
              <a:defRPr sz="1600"/>
            </a:lvl1pPr>
          </a:lstStyle>
          <a:p>
            <a:r>
              <a:rPr kumimoji="1" lang="en-US" altLang="ja-JP" dirty="0"/>
              <a:t>ICON</a:t>
            </a:r>
            <a:endParaRPr kumimoji="1" lang="ja-JP" altLang="en-US" dirty="0"/>
          </a:p>
        </p:txBody>
      </p:sp>
      <p:sp>
        <p:nvSpPr>
          <p:cNvPr id="35" name="図プレースホルダー 7"/>
          <p:cNvSpPr>
            <a:spLocks noGrp="1"/>
          </p:cNvSpPr>
          <p:nvPr>
            <p:ph type="pic" sz="quarter" idx="18" hasCustomPrompt="1"/>
          </p:nvPr>
        </p:nvSpPr>
        <p:spPr>
          <a:xfrm>
            <a:off x="9464426" y="4790437"/>
            <a:ext cx="616114" cy="616114"/>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p:ph type="pic" sz="quarter" idx="19" hasCustomPrompt="1"/>
          </p:nvPr>
        </p:nvSpPr>
        <p:spPr>
          <a:xfrm>
            <a:off x="9464426" y="6500628"/>
            <a:ext cx="616114" cy="616114"/>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p:ph type="pic" sz="quarter" idx="20" hasCustomPrompt="1"/>
          </p:nvPr>
        </p:nvSpPr>
        <p:spPr>
          <a:xfrm>
            <a:off x="9464426" y="8165813"/>
            <a:ext cx="616114" cy="616114"/>
          </a:xfrm>
        </p:spPr>
        <p:txBody>
          <a:bodyPr>
            <a:normAutofit/>
          </a:bodyPr>
          <a:lstStyle>
            <a:lvl1pPr>
              <a:defRPr sz="1600"/>
            </a:lvl1pPr>
          </a:lstStyle>
          <a:p>
            <a:r>
              <a:rPr kumimoji="1" lang="en-US" altLang="ja-JP" dirty="0"/>
              <a:t>ICON</a:t>
            </a:r>
            <a:endParaRPr kumimoji="1" lang="ja-JP" altLang="en-US" dirty="0"/>
          </a:p>
        </p:txBody>
      </p:sp>
      <p:sp>
        <p:nvSpPr>
          <p:cNvPr id="38" name="テキスト プレースホルダー 11"/>
          <p:cNvSpPr>
            <a:spLocks noGrp="1"/>
          </p:cNvSpPr>
          <p:nvPr>
            <p:ph type="body" sz="quarter" idx="26" hasCustomPrompt="1"/>
          </p:nvPr>
        </p:nvSpPr>
        <p:spPr>
          <a:xfrm>
            <a:off x="10538361" y="10654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28" hasCustomPrompt="1"/>
          </p:nvPr>
        </p:nvSpPr>
        <p:spPr>
          <a:xfrm>
            <a:off x="10538361" y="1785565"/>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9" hasCustomPrompt="1"/>
          </p:nvPr>
        </p:nvSpPr>
        <p:spPr>
          <a:xfrm>
            <a:off x="10538361" y="273067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30" hasCustomPrompt="1"/>
          </p:nvPr>
        </p:nvSpPr>
        <p:spPr>
          <a:xfrm>
            <a:off x="10538361" y="345075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p:ph type="body" sz="quarter" idx="31" hasCustomPrompt="1"/>
          </p:nvPr>
        </p:nvSpPr>
        <p:spPr>
          <a:xfrm>
            <a:off x="10538361" y="439502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7" name="テキスト プレースホルダー 11"/>
          <p:cNvSpPr>
            <a:spLocks noGrp="1"/>
          </p:cNvSpPr>
          <p:nvPr>
            <p:ph type="body" sz="quarter" idx="32" hasCustomPrompt="1"/>
          </p:nvPr>
        </p:nvSpPr>
        <p:spPr>
          <a:xfrm>
            <a:off x="10538361" y="511510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8" name="テキスト プレースホルダー 11"/>
          <p:cNvSpPr>
            <a:spLocks noGrp="1"/>
          </p:cNvSpPr>
          <p:nvPr>
            <p:ph type="body" sz="quarter" idx="33" hasCustomPrompt="1"/>
          </p:nvPr>
        </p:nvSpPr>
        <p:spPr>
          <a:xfrm>
            <a:off x="10538361" y="6072562"/>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34" hasCustomPrompt="1"/>
          </p:nvPr>
        </p:nvSpPr>
        <p:spPr>
          <a:xfrm>
            <a:off x="10538361" y="6792642"/>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2" name="テキスト プレースホルダー 11"/>
          <p:cNvSpPr>
            <a:spLocks noGrp="1"/>
          </p:cNvSpPr>
          <p:nvPr>
            <p:ph type="body" sz="quarter" idx="35" hasCustomPrompt="1"/>
          </p:nvPr>
        </p:nvSpPr>
        <p:spPr>
          <a:xfrm>
            <a:off x="10538361" y="7717456"/>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6" hasCustomPrompt="1"/>
          </p:nvPr>
        </p:nvSpPr>
        <p:spPr>
          <a:xfrm>
            <a:off x="10538361" y="8437536"/>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4" name="テキスト プレースホルダー 11"/>
          <p:cNvSpPr>
            <a:spLocks noGrp="1"/>
          </p:cNvSpPr>
          <p:nvPr>
            <p:ph type="body" sz="quarter" idx="37" hasCustomPrompt="1"/>
          </p:nvPr>
        </p:nvSpPr>
        <p:spPr>
          <a:xfrm>
            <a:off x="1357342" y="5166756"/>
            <a:ext cx="5734264" cy="1686934"/>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276956150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14" name="正方形/長方形 13"/>
          <p:cNvSpPr/>
          <p:nvPr userDrawn="1"/>
        </p:nvSpPr>
        <p:spPr>
          <a:xfrm rot="151728">
            <a:off x="10521331" y="3403659"/>
            <a:ext cx="807522" cy="2889715"/>
          </a:xfrm>
          <a:custGeom>
            <a:avLst/>
            <a:gdLst/>
            <a:ahLst/>
            <a:cxnLst/>
            <a:rect l="l" t="t" r="r" b="b"/>
            <a:pathLst>
              <a:path w="807522" h="2889715">
                <a:moveTo>
                  <a:pt x="0" y="0"/>
                </a:moveTo>
                <a:lnTo>
                  <a:pt x="716529" y="829386"/>
                </a:lnTo>
                <a:lnTo>
                  <a:pt x="807522" y="2889715"/>
                </a:lnTo>
                <a:lnTo>
                  <a:pt x="0" y="1956432"/>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rot="257370">
            <a:off x="5185260" y="5869919"/>
            <a:ext cx="735604" cy="2693452"/>
          </a:xfrm>
          <a:custGeom>
            <a:avLst/>
            <a:gdLst/>
            <a:ahLst/>
            <a:cxnLst/>
            <a:rect l="l" t="t" r="r" b="b"/>
            <a:pathLst>
              <a:path w="735604" h="2693452">
                <a:moveTo>
                  <a:pt x="1" y="0"/>
                </a:moveTo>
                <a:lnTo>
                  <a:pt x="581518" y="639162"/>
                </a:lnTo>
                <a:lnTo>
                  <a:pt x="735604" y="2693452"/>
                </a:lnTo>
                <a:lnTo>
                  <a:pt x="0" y="1884931"/>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上矢印 4"/>
          <p:cNvSpPr/>
          <p:nvPr userDrawn="1"/>
        </p:nvSpPr>
        <p:spPr>
          <a:xfrm rot="3102645">
            <a:off x="12136692" y="687137"/>
            <a:ext cx="2477967" cy="6357058"/>
          </a:xfrm>
          <a:prstGeom prst="up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二等辺三角形 5"/>
          <p:cNvSpPr/>
          <p:nvPr userDrawn="1"/>
        </p:nvSpPr>
        <p:spPr>
          <a:xfrm rot="13925698">
            <a:off x="3105362" y="5193539"/>
            <a:ext cx="874064" cy="5122276"/>
          </a:xfrm>
          <a:prstGeom prst="triangle">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rot="19289162">
            <a:off x="4713645" y="5437249"/>
            <a:ext cx="6968744" cy="1093042"/>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4257656" y="6155100"/>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1</a:t>
            </a:r>
            <a:endParaRPr kumimoji="1" lang="ja-JP" altLang="en-US" dirty="0"/>
          </a:p>
        </p:txBody>
      </p:sp>
      <p:sp>
        <p:nvSpPr>
          <p:cNvPr id="19" name="円/楕円 18"/>
          <p:cNvSpPr/>
          <p:nvPr userDrawn="1"/>
        </p:nvSpPr>
        <p:spPr>
          <a:xfrm>
            <a:off x="7370114" y="6322204"/>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2</a:t>
            </a:r>
            <a:endParaRPr kumimoji="1" lang="ja-JP" altLang="en-US" dirty="0"/>
          </a:p>
        </p:txBody>
      </p:sp>
      <p:sp>
        <p:nvSpPr>
          <p:cNvPr id="20" name="円/楕円 19"/>
          <p:cNvSpPr/>
          <p:nvPr userDrawn="1"/>
        </p:nvSpPr>
        <p:spPr>
          <a:xfrm>
            <a:off x="9555832" y="3685458"/>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3</a:t>
            </a:r>
            <a:endParaRPr kumimoji="1" lang="ja-JP" altLang="en-US" dirty="0"/>
          </a:p>
        </p:txBody>
      </p:sp>
      <p:sp>
        <p:nvSpPr>
          <p:cNvPr id="21" name="円/楕円 20"/>
          <p:cNvSpPr/>
          <p:nvPr userDrawn="1"/>
        </p:nvSpPr>
        <p:spPr>
          <a:xfrm>
            <a:off x="13375675" y="3608273"/>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4</a:t>
            </a:r>
            <a:endParaRPr kumimoji="1" lang="ja-JP" altLang="en-US" dirty="0"/>
          </a:p>
        </p:txBody>
      </p:sp>
      <p:sp>
        <p:nvSpPr>
          <p:cNvPr id="22" name="テキスト プレースホルダー 11"/>
          <p:cNvSpPr>
            <a:spLocks noGrp="1"/>
          </p:cNvSpPr>
          <p:nvPr>
            <p:ph type="body" sz="quarter" idx="18" hasCustomPrompt="1"/>
          </p:nvPr>
        </p:nvSpPr>
        <p:spPr>
          <a:xfrm>
            <a:off x="465695" y="45528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9" hasCustomPrompt="1"/>
          </p:nvPr>
        </p:nvSpPr>
        <p:spPr>
          <a:xfrm>
            <a:off x="465695" y="40115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20" hasCustomPrompt="1"/>
          </p:nvPr>
        </p:nvSpPr>
        <p:spPr>
          <a:xfrm>
            <a:off x="8333116" y="711031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1" hasCustomPrompt="1"/>
          </p:nvPr>
        </p:nvSpPr>
        <p:spPr>
          <a:xfrm>
            <a:off x="8333116" y="656905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2" hasCustomPrompt="1"/>
          </p:nvPr>
        </p:nvSpPr>
        <p:spPr>
          <a:xfrm>
            <a:off x="8648151" y="163431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3" hasCustomPrompt="1"/>
          </p:nvPr>
        </p:nvSpPr>
        <p:spPr>
          <a:xfrm>
            <a:off x="8648151" y="109305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4" hasCustomPrompt="1"/>
          </p:nvPr>
        </p:nvSpPr>
        <p:spPr>
          <a:xfrm>
            <a:off x="13517145" y="51447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5" hasCustomPrompt="1"/>
          </p:nvPr>
        </p:nvSpPr>
        <p:spPr>
          <a:xfrm>
            <a:off x="13517145" y="46034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cxnSp>
        <p:nvCxnSpPr>
          <p:cNvPr id="35" name="直線コネクタ 34"/>
          <p:cNvCxnSpPr/>
          <p:nvPr userDrawn="1"/>
        </p:nvCxnSpPr>
        <p:spPr>
          <a:xfrm flipH="1">
            <a:off x="7193" y="2791178"/>
            <a:ext cx="801234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テキスト プレースホルダー 11"/>
          <p:cNvSpPr>
            <a:spLocks noGrp="1"/>
          </p:cNvSpPr>
          <p:nvPr>
            <p:ph type="body" sz="quarter" idx="14" hasCustomPrompt="1"/>
          </p:nvPr>
        </p:nvSpPr>
        <p:spPr>
          <a:xfrm>
            <a:off x="586569" y="578034"/>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42403833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20" name="フローチャート: データ 19"/>
          <p:cNvSpPr/>
          <p:nvPr userDrawn="1"/>
        </p:nvSpPr>
        <p:spPr>
          <a:xfrm>
            <a:off x="3424072" y="2668224"/>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flipH="1">
            <a:off x="405326" y="1093050"/>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flipH="1">
            <a:off x="3438677" y="3210525"/>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フローチャート: データ 26"/>
          <p:cNvSpPr/>
          <p:nvPr userDrawn="1"/>
        </p:nvSpPr>
        <p:spPr>
          <a:xfrm>
            <a:off x="6443668" y="4785700"/>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userDrawn="1"/>
        </p:nvSpPr>
        <p:spPr>
          <a:xfrm flipH="1">
            <a:off x="6465943" y="5328001"/>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フローチャート: データ 28"/>
          <p:cNvSpPr/>
          <p:nvPr userDrawn="1"/>
        </p:nvSpPr>
        <p:spPr>
          <a:xfrm>
            <a:off x="9470934" y="6903176"/>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flipH="1">
            <a:off x="9476256" y="7445477"/>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flipH="1">
            <a:off x="405326" y="109305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平行四辺形 31"/>
          <p:cNvSpPr/>
          <p:nvPr userDrawn="1"/>
        </p:nvSpPr>
        <p:spPr>
          <a:xfrm flipH="1">
            <a:off x="3438677" y="3210524"/>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平行四辺形 32"/>
          <p:cNvSpPr/>
          <p:nvPr userDrawn="1"/>
        </p:nvSpPr>
        <p:spPr>
          <a:xfrm flipH="1">
            <a:off x="6465943" y="532800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9470934" y="7445476"/>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24" hasCustomPrompt="1"/>
          </p:nvPr>
        </p:nvSpPr>
        <p:spPr>
          <a:xfrm>
            <a:off x="960201" y="126941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6" name="テキスト プレースホルダー 11"/>
          <p:cNvSpPr>
            <a:spLocks noGrp="1"/>
          </p:cNvSpPr>
          <p:nvPr>
            <p:ph type="body" sz="quarter" idx="25" hasCustomPrompt="1"/>
          </p:nvPr>
        </p:nvSpPr>
        <p:spPr>
          <a:xfrm>
            <a:off x="4008647" y="3383823"/>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7" name="テキスト プレースホルダー 11"/>
          <p:cNvSpPr>
            <a:spLocks noGrp="1"/>
          </p:cNvSpPr>
          <p:nvPr>
            <p:ph type="body" sz="quarter" idx="26" hasCustomPrompt="1"/>
          </p:nvPr>
        </p:nvSpPr>
        <p:spPr>
          <a:xfrm>
            <a:off x="7035913" y="550130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8" name="テキスト プレースホルダー 11"/>
          <p:cNvSpPr>
            <a:spLocks noGrp="1"/>
          </p:cNvSpPr>
          <p:nvPr>
            <p:ph type="body" sz="quarter" idx="27" hasCustomPrompt="1"/>
          </p:nvPr>
        </p:nvSpPr>
        <p:spPr>
          <a:xfrm>
            <a:off x="10040904" y="7618775"/>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9" name="テキスト プレースホルダー 11"/>
          <p:cNvSpPr>
            <a:spLocks noGrp="1"/>
          </p:cNvSpPr>
          <p:nvPr>
            <p:ph type="body" sz="quarter" idx="28" hasCustomPrompt="1"/>
          </p:nvPr>
        </p:nvSpPr>
        <p:spPr>
          <a:xfrm>
            <a:off x="2167431" y="1002439"/>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29" hasCustomPrompt="1"/>
          </p:nvPr>
        </p:nvSpPr>
        <p:spPr>
          <a:xfrm>
            <a:off x="2438450" y="1723122"/>
            <a:ext cx="5972971" cy="945103"/>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0" hasCustomPrompt="1"/>
          </p:nvPr>
        </p:nvSpPr>
        <p:spPr>
          <a:xfrm>
            <a:off x="5219874" y="3119913"/>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1" hasCustomPrompt="1"/>
          </p:nvPr>
        </p:nvSpPr>
        <p:spPr>
          <a:xfrm>
            <a:off x="5490893" y="3840596"/>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2" hasCustomPrompt="1"/>
          </p:nvPr>
        </p:nvSpPr>
        <p:spPr>
          <a:xfrm>
            <a:off x="8206875" y="5237390"/>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33" hasCustomPrompt="1"/>
          </p:nvPr>
        </p:nvSpPr>
        <p:spPr>
          <a:xfrm>
            <a:off x="8477894" y="5958073"/>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34" hasCustomPrompt="1"/>
          </p:nvPr>
        </p:nvSpPr>
        <p:spPr>
          <a:xfrm>
            <a:off x="11225141" y="7354865"/>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35" hasCustomPrompt="1"/>
          </p:nvPr>
        </p:nvSpPr>
        <p:spPr>
          <a:xfrm>
            <a:off x="11496160" y="8075548"/>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7" name="テキスト プレースホルダー 11"/>
          <p:cNvSpPr>
            <a:spLocks noGrp="1"/>
          </p:cNvSpPr>
          <p:nvPr>
            <p:ph type="body" sz="quarter" idx="14" hasCustomPrompt="1"/>
          </p:nvPr>
        </p:nvSpPr>
        <p:spPr>
          <a:xfrm>
            <a:off x="630069" y="5671751"/>
            <a:ext cx="6088231" cy="209061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p>
        </p:txBody>
      </p:sp>
      <p:sp>
        <p:nvSpPr>
          <p:cNvPr id="48" name="テキスト プレースホルダー 11"/>
          <p:cNvSpPr>
            <a:spLocks noGrp="1"/>
          </p:cNvSpPr>
          <p:nvPr>
            <p:ph type="body" sz="quarter" idx="15" hasCustomPrompt="1"/>
          </p:nvPr>
        </p:nvSpPr>
        <p:spPr>
          <a:xfrm>
            <a:off x="630069" y="7798795"/>
            <a:ext cx="7658042" cy="157517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49" name="直線コネクタ 48"/>
          <p:cNvCxnSpPr/>
          <p:nvPr userDrawn="1"/>
        </p:nvCxnSpPr>
        <p:spPr>
          <a:xfrm>
            <a:off x="0" y="7708785"/>
            <a:ext cx="82881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95056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平行四辺形 5"/>
          <p:cNvSpPr/>
          <p:nvPr userDrawn="1"/>
        </p:nvSpPr>
        <p:spPr>
          <a:xfrm>
            <a:off x="852615" y="2488885"/>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a:off x="617837" y="385611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6"/>
          <p:cNvSpPr/>
          <p:nvPr userDrawn="1"/>
        </p:nvSpPr>
        <p:spPr>
          <a:xfrm flipV="1">
            <a:off x="617837" y="521903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5"/>
          <p:cNvSpPr/>
          <p:nvPr userDrawn="1"/>
        </p:nvSpPr>
        <p:spPr>
          <a:xfrm flipV="1">
            <a:off x="852615" y="5458626"/>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図プレースホルダー 7"/>
          <p:cNvSpPr>
            <a:spLocks noGrp="1"/>
          </p:cNvSpPr>
          <p:nvPr>
            <p:ph type="pic" sz="quarter" idx="16" hasCustomPrompt="1"/>
          </p:nvPr>
        </p:nvSpPr>
        <p:spPr>
          <a:xfrm>
            <a:off x="10448351" y="2753104"/>
            <a:ext cx="793284" cy="793284"/>
          </a:xfrm>
        </p:spPr>
        <p:txBody>
          <a:bodyPr>
            <a:normAutofit/>
          </a:bodyPr>
          <a:lstStyle>
            <a:lvl1pPr>
              <a:defRPr sz="1600"/>
            </a:lvl1pPr>
          </a:lstStyle>
          <a:p>
            <a:r>
              <a:rPr kumimoji="1" lang="en-US" altLang="ja-JP" dirty="0"/>
              <a:t>ICON</a:t>
            </a:r>
            <a:endParaRPr kumimoji="1" lang="ja-JP" altLang="en-US" dirty="0"/>
          </a:p>
        </p:txBody>
      </p:sp>
      <p:sp>
        <p:nvSpPr>
          <p:cNvPr id="17" name="図プレースホルダー 7"/>
          <p:cNvSpPr>
            <a:spLocks noGrp="1"/>
          </p:cNvSpPr>
          <p:nvPr>
            <p:ph type="pic" sz="quarter" idx="17" hasCustomPrompt="1"/>
          </p:nvPr>
        </p:nvSpPr>
        <p:spPr>
          <a:xfrm>
            <a:off x="10448351" y="4104964"/>
            <a:ext cx="793284" cy="793284"/>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10448351" y="5456824"/>
            <a:ext cx="793284" cy="793284"/>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10448351" y="6808685"/>
            <a:ext cx="793284" cy="79328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1316140" y="2566146"/>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1316140" y="393525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33" hasCustomPrompt="1"/>
          </p:nvPr>
        </p:nvSpPr>
        <p:spPr>
          <a:xfrm>
            <a:off x="11316140" y="529817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4" hasCustomPrompt="1"/>
          </p:nvPr>
        </p:nvSpPr>
        <p:spPr>
          <a:xfrm>
            <a:off x="11316140" y="6661603"/>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14" hasCustomPrompt="1"/>
          </p:nvPr>
        </p:nvSpPr>
        <p:spPr>
          <a:xfrm>
            <a:off x="1042306" y="2488886"/>
            <a:ext cx="68407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15" hasCustomPrompt="1"/>
          </p:nvPr>
        </p:nvSpPr>
        <p:spPr>
          <a:xfrm>
            <a:off x="1042306" y="5784005"/>
            <a:ext cx="6840760" cy="25548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574171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6757941" y="1700618"/>
            <a:ext cx="10396155" cy="3240360"/>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6757941" y="4985982"/>
            <a:ext cx="10396155"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263458388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Step">
    <p:spTree>
      <p:nvGrpSpPr>
        <p:cNvPr id="1" name=""/>
        <p:cNvGrpSpPr/>
        <p:nvPr/>
      </p:nvGrpSpPr>
      <p:grpSpPr>
        <a:xfrm>
          <a:off x="0" y="0"/>
          <a:ext cx="0" cy="0"/>
          <a:chOff x="0" y="0"/>
          <a:chExt cx="0" cy="0"/>
        </a:xfrm>
      </p:grpSpPr>
      <p:cxnSp>
        <p:nvCxnSpPr>
          <p:cNvPr id="33" name="直線コネクタ 32"/>
          <p:cNvCxnSpPr/>
          <p:nvPr userDrawn="1"/>
        </p:nvCxnSpPr>
        <p:spPr>
          <a:xfrm flipH="1">
            <a:off x="7192" y="7631705"/>
            <a:ext cx="925947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正方形/長方形 5"/>
          <p:cNvSpPr/>
          <p:nvPr userDrawn="1"/>
        </p:nvSpPr>
        <p:spPr>
          <a:xfrm rot="18000000">
            <a:off x="7641771" y="8548321"/>
            <a:ext cx="2942561" cy="1447590"/>
          </a:xfrm>
          <a:custGeom>
            <a:avLst/>
            <a:gdLst/>
            <a:ahLst/>
            <a:cxnLst/>
            <a:rect l="l" t="t" r="r" b="b"/>
            <a:pathLst>
              <a:path w="2942561" h="1447590">
                <a:moveTo>
                  <a:pt x="2942561" y="0"/>
                </a:moveTo>
                <a:lnTo>
                  <a:pt x="2942561" y="1447590"/>
                </a:lnTo>
                <a:lnTo>
                  <a:pt x="2024614" y="1447590"/>
                </a:lnTo>
                <a:cubicBezTo>
                  <a:pt x="1725966" y="1164530"/>
                  <a:pt x="1322349" y="991867"/>
                  <a:pt x="878406" y="991867"/>
                </a:cubicBezTo>
                <a:cubicBezTo>
                  <a:pt x="741840" y="991867"/>
                  <a:pt x="609089" y="1008206"/>
                  <a:pt x="482485" y="1040920"/>
                </a:cubicBezTo>
                <a:lnTo>
                  <a:pt x="0" y="205230"/>
                </a:lnTo>
                <a:cubicBezTo>
                  <a:pt x="254597" y="364578"/>
                  <a:pt x="555858" y="455722"/>
                  <a:pt x="878406" y="455722"/>
                </a:cubicBezTo>
                <a:cubicBezTo>
                  <a:pt x="1322350" y="455722"/>
                  <a:pt x="1725965" y="283060"/>
                  <a:pt x="2024613" y="0"/>
                </a:cubicBez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5"/>
          <p:cNvSpPr/>
          <p:nvPr userDrawn="1"/>
        </p:nvSpPr>
        <p:spPr>
          <a:xfrm rot="8100000">
            <a:off x="7041556" y="3905431"/>
            <a:ext cx="2869913" cy="10063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5"/>
          <p:cNvSpPr/>
          <p:nvPr userDrawn="1"/>
        </p:nvSpPr>
        <p:spPr>
          <a:xfrm rot="2864116">
            <a:off x="7402105" y="2013750"/>
            <a:ext cx="2402012" cy="84226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円/楕円 1"/>
          <p:cNvSpPr/>
          <p:nvPr userDrawn="1"/>
        </p:nvSpPr>
        <p:spPr>
          <a:xfrm>
            <a:off x="8642661" y="2531946"/>
            <a:ext cx="1726122" cy="1726122"/>
          </a:xfrm>
          <a:prstGeom prst="ellipse">
            <a:avLst/>
          </a:prstGeom>
          <a:solidFill>
            <a:schemeClr val="bg1">
              <a:lumMod val="95000"/>
            </a:schemeClr>
          </a:solidFill>
          <a:ln w="1270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002116" y="824546"/>
            <a:ext cx="1474395" cy="1474395"/>
          </a:xfrm>
          <a:prstGeom prst="ellipse">
            <a:avLst/>
          </a:prstGeom>
          <a:solidFill>
            <a:schemeClr val="bg1">
              <a:lumMod val="95000"/>
            </a:schemeClr>
          </a:solidFill>
          <a:ln w="127000" cmpd="sng">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rot="2700000">
            <a:off x="6865970" y="6128846"/>
            <a:ext cx="3248068" cy="11389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307812" y="4514532"/>
            <a:ext cx="1978401" cy="1978401"/>
          </a:xfrm>
          <a:prstGeom prst="ellipse">
            <a:avLst/>
          </a:prstGeom>
          <a:solidFill>
            <a:schemeClr val="bg1">
              <a:lumMod val="95000"/>
            </a:schemeClr>
          </a:solidFill>
          <a:ln w="127000"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661660" y="6876764"/>
            <a:ext cx="2330114" cy="2330114"/>
          </a:xfrm>
          <a:prstGeom prst="ellipse">
            <a:avLst/>
          </a:prstGeom>
          <a:solidFill>
            <a:schemeClr val="bg1">
              <a:lumMod val="95000"/>
            </a:schemeClr>
          </a:solidFill>
          <a:ln w="1270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17" name="円弧 16"/>
          <p:cNvSpPr/>
          <p:nvPr userDrawn="1"/>
        </p:nvSpPr>
        <p:spPr>
          <a:xfrm rot="2700000">
            <a:off x="8595702" y="2404897"/>
            <a:ext cx="1980219" cy="1980219"/>
          </a:xfrm>
          <a:prstGeom prst="arc">
            <a:avLst>
              <a:gd name="adj1" fmla="val 16200000"/>
              <a:gd name="adj2" fmla="val 2039203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円弧 17"/>
          <p:cNvSpPr/>
          <p:nvPr userDrawn="1"/>
        </p:nvSpPr>
        <p:spPr>
          <a:xfrm rot="2700000">
            <a:off x="6822804" y="627945"/>
            <a:ext cx="1883035" cy="1883035"/>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p:cNvSpPr/>
          <p:nvPr userDrawn="1"/>
        </p:nvSpPr>
        <p:spPr>
          <a:xfrm rot="2700000">
            <a:off x="8457163" y="6669875"/>
            <a:ext cx="2766089" cy="2766089"/>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円弧 19"/>
          <p:cNvSpPr/>
          <p:nvPr userDrawn="1"/>
        </p:nvSpPr>
        <p:spPr>
          <a:xfrm rot="2700000">
            <a:off x="6126781" y="4311196"/>
            <a:ext cx="2385072" cy="2385072"/>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2" name="直線コネクタ 21"/>
          <p:cNvCxnSpPr/>
          <p:nvPr userDrawn="1"/>
        </p:nvCxnSpPr>
        <p:spPr>
          <a:xfrm>
            <a:off x="8420753" y="869551"/>
            <a:ext cx="1620291"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a:off x="10297470" y="2669751"/>
            <a:ext cx="840525"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a:off x="8185585" y="4649971"/>
            <a:ext cx="2532147"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a:off x="10851023" y="7035236"/>
            <a:ext cx="472552"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0" name="テキスト プレースホルダー 11"/>
          <p:cNvSpPr>
            <a:spLocks noGrp="1"/>
          </p:cNvSpPr>
          <p:nvPr userDrawn="1">
            <p:ph type="body" sz="quarter" idx="26" hasCustomPrompt="1"/>
          </p:nvPr>
        </p:nvSpPr>
        <p:spPr>
          <a:xfrm>
            <a:off x="10088311" y="3279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userDrawn="1">
            <p:ph type="body" sz="quarter" idx="28" hasCustomPrompt="1"/>
          </p:nvPr>
        </p:nvSpPr>
        <p:spPr>
          <a:xfrm>
            <a:off x="10088311" y="1048045"/>
            <a:ext cx="6165685"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2" name="テキスト プレースホルダー 11"/>
          <p:cNvSpPr>
            <a:spLocks noGrp="1"/>
          </p:cNvSpPr>
          <p:nvPr userDrawn="1">
            <p:ph type="body" sz="quarter" idx="14" hasCustomPrompt="1"/>
          </p:nvPr>
        </p:nvSpPr>
        <p:spPr>
          <a:xfrm>
            <a:off x="586569" y="5418561"/>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userDrawn="1">
            <p:ph type="body" sz="quarter" idx="15" hasCustomPrompt="1"/>
          </p:nvPr>
        </p:nvSpPr>
        <p:spPr>
          <a:xfrm>
            <a:off x="620583" y="7676465"/>
            <a:ext cx="7397498" cy="196753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userDrawn="1">
            <p:ph type="body" sz="quarter" idx="29" hasCustomPrompt="1"/>
          </p:nvPr>
        </p:nvSpPr>
        <p:spPr>
          <a:xfrm>
            <a:off x="11168431" y="21281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7" name="テキスト プレースホルダー 11"/>
          <p:cNvSpPr>
            <a:spLocks noGrp="1"/>
          </p:cNvSpPr>
          <p:nvPr userDrawn="1">
            <p:ph type="body" sz="quarter" idx="30" hasCustomPrompt="1"/>
          </p:nvPr>
        </p:nvSpPr>
        <p:spPr>
          <a:xfrm>
            <a:off x="11168431" y="284824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userDrawn="1">
            <p:ph type="body" sz="quarter" idx="31" hasCustomPrompt="1"/>
          </p:nvPr>
        </p:nvSpPr>
        <p:spPr>
          <a:xfrm>
            <a:off x="10763386" y="41083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userDrawn="1">
            <p:ph type="body" sz="quarter" idx="32" hasCustomPrompt="1"/>
          </p:nvPr>
        </p:nvSpPr>
        <p:spPr>
          <a:xfrm>
            <a:off x="10763386" y="482846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userDrawn="1">
            <p:ph type="body" sz="quarter" idx="33" hasCustomPrompt="1"/>
          </p:nvPr>
        </p:nvSpPr>
        <p:spPr>
          <a:xfrm>
            <a:off x="11438461" y="6493650"/>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userDrawn="1">
            <p:ph type="body" sz="quarter" idx="34" hasCustomPrompt="1"/>
          </p:nvPr>
        </p:nvSpPr>
        <p:spPr>
          <a:xfrm>
            <a:off x="11438461" y="7213730"/>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6" name="図プレースホルダー 7"/>
          <p:cNvSpPr>
            <a:spLocks noGrp="1"/>
          </p:cNvSpPr>
          <p:nvPr userDrawn="1">
            <p:ph type="pic" sz="quarter" idx="16" hasCustomPrompt="1"/>
          </p:nvPr>
        </p:nvSpPr>
        <p:spPr>
          <a:xfrm>
            <a:off x="7395177" y="1183060"/>
            <a:ext cx="712914" cy="712914"/>
          </a:xfrm>
        </p:spPr>
        <p:txBody>
          <a:bodyPr>
            <a:normAutofit/>
          </a:bodyPr>
          <a:lstStyle>
            <a:lvl1pPr>
              <a:defRPr sz="16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9089200" y="2978484"/>
            <a:ext cx="833044" cy="833044"/>
          </a:xfrm>
        </p:spPr>
        <p:txBody>
          <a:bodyPr>
            <a:normAutofit/>
          </a:bodyPr>
          <a:lstStyle>
            <a:lvl1pPr>
              <a:defRPr sz="16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6783267" y="4988806"/>
            <a:ext cx="1009789" cy="1009789"/>
          </a:xfrm>
        </p:spPr>
        <p:txBody>
          <a:bodyPr>
            <a:normAutofit/>
          </a:bodyPr>
          <a:lstStyle>
            <a:lvl1pPr>
              <a:defRPr sz="16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9188211" y="7438755"/>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26021543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5 Step">
    <p:spTree>
      <p:nvGrpSpPr>
        <p:cNvPr id="1" name=""/>
        <p:cNvGrpSpPr/>
        <p:nvPr/>
      </p:nvGrpSpPr>
      <p:grpSpPr>
        <a:xfrm>
          <a:off x="0" y="0"/>
          <a:ext cx="0" cy="0"/>
          <a:chOff x="0" y="0"/>
          <a:chExt cx="0" cy="0"/>
        </a:xfrm>
      </p:grpSpPr>
      <p:cxnSp>
        <p:nvCxnSpPr>
          <p:cNvPr id="68" name="直線コネクタ 67"/>
          <p:cNvCxnSpPr/>
          <p:nvPr userDrawn="1"/>
        </p:nvCxnSpPr>
        <p:spPr>
          <a:xfrm>
            <a:off x="-135015" y="1003040"/>
            <a:ext cx="18594256" cy="766147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円/楕円 6"/>
          <p:cNvSpPr/>
          <p:nvPr userDrawn="1"/>
        </p:nvSpPr>
        <p:spPr>
          <a:xfrm>
            <a:off x="3876495" y="182561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4" name="円/楕円 63"/>
          <p:cNvSpPr/>
          <p:nvPr userDrawn="1"/>
        </p:nvSpPr>
        <p:spPr>
          <a:xfrm>
            <a:off x="443629" y="41797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3" name="円/楕円 62"/>
          <p:cNvSpPr/>
          <p:nvPr userDrawn="1"/>
        </p:nvSpPr>
        <p:spPr>
          <a:xfrm>
            <a:off x="3041432" y="749270"/>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円/楕円 68"/>
          <p:cNvSpPr/>
          <p:nvPr userDrawn="1"/>
        </p:nvSpPr>
        <p:spPr>
          <a:xfrm>
            <a:off x="7341880" y="3253290"/>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円/楕円 69"/>
          <p:cNvSpPr/>
          <p:nvPr userDrawn="1"/>
        </p:nvSpPr>
        <p:spPr>
          <a:xfrm>
            <a:off x="10839784" y="470593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円/楕円 70"/>
          <p:cNvSpPr/>
          <p:nvPr userDrawn="1"/>
        </p:nvSpPr>
        <p:spPr>
          <a:xfrm>
            <a:off x="14376272" y="608860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円/楕円 71"/>
          <p:cNvSpPr/>
          <p:nvPr userDrawn="1"/>
        </p:nvSpPr>
        <p:spPr>
          <a:xfrm>
            <a:off x="6487910" y="217317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円/楕円 72"/>
          <p:cNvSpPr/>
          <p:nvPr userDrawn="1"/>
        </p:nvSpPr>
        <p:spPr>
          <a:xfrm>
            <a:off x="9953295" y="361333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円/楕円 73"/>
          <p:cNvSpPr/>
          <p:nvPr userDrawn="1"/>
        </p:nvSpPr>
        <p:spPr>
          <a:xfrm>
            <a:off x="13463686" y="5098495"/>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円/楕円 74"/>
          <p:cNvSpPr/>
          <p:nvPr userDrawn="1"/>
        </p:nvSpPr>
        <p:spPr>
          <a:xfrm>
            <a:off x="16974075" y="649365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テキスト プレースホルダー 11"/>
          <p:cNvSpPr>
            <a:spLocks noGrp="1"/>
          </p:cNvSpPr>
          <p:nvPr>
            <p:ph type="body" sz="quarter" idx="14" hasCustomPrompt="1"/>
          </p:nvPr>
        </p:nvSpPr>
        <p:spPr>
          <a:xfrm>
            <a:off x="586569" y="5418561"/>
            <a:ext cx="67576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15" hasCustomPrompt="1"/>
          </p:nvPr>
        </p:nvSpPr>
        <p:spPr>
          <a:xfrm>
            <a:off x="620582" y="7676465"/>
            <a:ext cx="8792653" cy="169750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79" name="直線コネクタ 78"/>
          <p:cNvCxnSpPr/>
          <p:nvPr userDrawn="1"/>
        </p:nvCxnSpPr>
        <p:spPr>
          <a:xfrm flipH="1">
            <a:off x="7193" y="7631705"/>
            <a:ext cx="94060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直角三角形 81"/>
          <p:cNvSpPr/>
          <p:nvPr userDrawn="1"/>
        </p:nvSpPr>
        <p:spPr>
          <a:xfrm rot="14829042">
            <a:off x="3369287" y="2325331"/>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直角三角形 82"/>
          <p:cNvSpPr/>
          <p:nvPr userDrawn="1"/>
        </p:nvSpPr>
        <p:spPr>
          <a:xfrm rot="14829042">
            <a:off x="6820092" y="3735066"/>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直角三角形 83"/>
          <p:cNvSpPr/>
          <p:nvPr userDrawn="1"/>
        </p:nvSpPr>
        <p:spPr>
          <a:xfrm rot="14829042">
            <a:off x="10285477" y="5175226"/>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直角三角形 84"/>
          <p:cNvSpPr/>
          <p:nvPr userDrawn="1"/>
        </p:nvSpPr>
        <p:spPr>
          <a:xfrm rot="14829042">
            <a:off x="13795867" y="6615386"/>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ボックス 85"/>
          <p:cNvSpPr txBox="1"/>
          <p:nvPr userDrawn="1"/>
        </p:nvSpPr>
        <p:spPr>
          <a:xfrm>
            <a:off x="3337561" y="951937"/>
            <a:ext cx="412292" cy="584775"/>
          </a:xfrm>
          <a:prstGeom prst="rect">
            <a:avLst/>
          </a:prstGeom>
          <a:noFill/>
        </p:spPr>
        <p:txBody>
          <a:bodyPr wrap="none" rtlCol="0">
            <a:spAutoFit/>
          </a:bodyPr>
          <a:lstStyle/>
          <a:p>
            <a:r>
              <a:rPr kumimoji="1" lang="en-US" altLang="ja-JP" dirty="0">
                <a:solidFill>
                  <a:schemeClr val="bg1"/>
                </a:solidFill>
              </a:rPr>
              <a:t>1</a:t>
            </a:r>
            <a:endParaRPr kumimoji="1" lang="ja-JP" altLang="en-US" dirty="0">
              <a:solidFill>
                <a:schemeClr val="bg1"/>
              </a:solidFill>
            </a:endParaRPr>
          </a:p>
        </p:txBody>
      </p:sp>
      <p:sp>
        <p:nvSpPr>
          <p:cNvPr id="87" name="テキスト ボックス 86"/>
          <p:cNvSpPr txBox="1"/>
          <p:nvPr userDrawn="1"/>
        </p:nvSpPr>
        <p:spPr>
          <a:xfrm>
            <a:off x="6776819" y="2375838"/>
            <a:ext cx="412292" cy="584775"/>
          </a:xfrm>
          <a:prstGeom prst="rect">
            <a:avLst/>
          </a:prstGeom>
          <a:noFill/>
        </p:spPr>
        <p:txBody>
          <a:bodyPr wrap="none" rtlCol="0">
            <a:spAutoFit/>
          </a:bodyPr>
          <a:lstStyle/>
          <a:p>
            <a:r>
              <a:rPr kumimoji="1" lang="en-US" altLang="ja-JP" dirty="0">
                <a:solidFill>
                  <a:schemeClr val="bg1"/>
                </a:solidFill>
              </a:rPr>
              <a:t>2</a:t>
            </a:r>
            <a:endParaRPr kumimoji="1" lang="ja-JP" altLang="en-US" dirty="0">
              <a:solidFill>
                <a:schemeClr val="bg1"/>
              </a:solidFill>
            </a:endParaRPr>
          </a:p>
        </p:txBody>
      </p:sp>
      <p:sp>
        <p:nvSpPr>
          <p:cNvPr id="88" name="テキスト ボックス 87"/>
          <p:cNvSpPr txBox="1"/>
          <p:nvPr userDrawn="1"/>
        </p:nvSpPr>
        <p:spPr>
          <a:xfrm>
            <a:off x="10242204" y="3815997"/>
            <a:ext cx="412292" cy="584775"/>
          </a:xfrm>
          <a:prstGeom prst="rect">
            <a:avLst/>
          </a:prstGeom>
          <a:noFill/>
        </p:spPr>
        <p:txBody>
          <a:bodyPr wrap="none" rtlCol="0">
            <a:spAutoFit/>
          </a:bodyPr>
          <a:lstStyle/>
          <a:p>
            <a:r>
              <a:rPr kumimoji="1" lang="en-US" altLang="ja-JP" dirty="0">
                <a:solidFill>
                  <a:schemeClr val="bg1"/>
                </a:solidFill>
              </a:rPr>
              <a:t>3</a:t>
            </a:r>
            <a:endParaRPr kumimoji="1" lang="ja-JP" altLang="en-US" dirty="0">
              <a:solidFill>
                <a:schemeClr val="bg1"/>
              </a:solidFill>
            </a:endParaRPr>
          </a:p>
        </p:txBody>
      </p:sp>
      <p:sp>
        <p:nvSpPr>
          <p:cNvPr id="89" name="テキスト ボックス 88"/>
          <p:cNvSpPr txBox="1"/>
          <p:nvPr userDrawn="1"/>
        </p:nvSpPr>
        <p:spPr>
          <a:xfrm>
            <a:off x="13752595" y="5301162"/>
            <a:ext cx="412292" cy="584775"/>
          </a:xfrm>
          <a:prstGeom prst="rect">
            <a:avLst/>
          </a:prstGeom>
          <a:noFill/>
        </p:spPr>
        <p:txBody>
          <a:bodyPr wrap="none" rtlCol="0">
            <a:spAutoFit/>
          </a:bodyPr>
          <a:lstStyle/>
          <a:p>
            <a:r>
              <a:rPr kumimoji="1" lang="en-US" altLang="ja-JP" dirty="0">
                <a:solidFill>
                  <a:schemeClr val="bg1"/>
                </a:solidFill>
              </a:rPr>
              <a:t>4</a:t>
            </a:r>
            <a:endParaRPr kumimoji="1" lang="ja-JP" altLang="en-US" dirty="0">
              <a:solidFill>
                <a:schemeClr val="bg1"/>
              </a:solidFill>
            </a:endParaRPr>
          </a:p>
        </p:txBody>
      </p:sp>
      <p:sp>
        <p:nvSpPr>
          <p:cNvPr id="90" name="テキスト ボックス 89"/>
          <p:cNvSpPr txBox="1"/>
          <p:nvPr userDrawn="1"/>
        </p:nvSpPr>
        <p:spPr>
          <a:xfrm>
            <a:off x="17262984" y="6696318"/>
            <a:ext cx="412292" cy="584775"/>
          </a:xfrm>
          <a:prstGeom prst="rect">
            <a:avLst/>
          </a:prstGeom>
          <a:noFill/>
        </p:spPr>
        <p:txBody>
          <a:bodyPr wrap="none" rtlCol="0">
            <a:spAutoFit/>
          </a:bodyPr>
          <a:lstStyle/>
          <a:p>
            <a:r>
              <a:rPr kumimoji="1" lang="en-US" altLang="ja-JP" dirty="0">
                <a:solidFill>
                  <a:schemeClr val="bg1"/>
                </a:solidFill>
              </a:rPr>
              <a:t>5</a:t>
            </a:r>
            <a:endParaRPr kumimoji="1" lang="ja-JP" altLang="en-US" dirty="0">
              <a:solidFill>
                <a:schemeClr val="bg1"/>
              </a:solidFill>
            </a:endParaRPr>
          </a:p>
        </p:txBody>
      </p:sp>
      <p:sp>
        <p:nvSpPr>
          <p:cNvPr id="99" name="テキスト プレースホルダー 11"/>
          <p:cNvSpPr>
            <a:spLocks noGrp="1"/>
          </p:cNvSpPr>
          <p:nvPr>
            <p:ph type="body" sz="quarter" idx="30" hasCustomPrompt="1"/>
          </p:nvPr>
        </p:nvSpPr>
        <p:spPr>
          <a:xfrm>
            <a:off x="816155" y="82302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31" hasCustomPrompt="1"/>
          </p:nvPr>
        </p:nvSpPr>
        <p:spPr>
          <a:xfrm>
            <a:off x="4265280" y="225421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1" name="テキスト プレースホルダー 11"/>
          <p:cNvSpPr>
            <a:spLocks noGrp="1"/>
          </p:cNvSpPr>
          <p:nvPr>
            <p:ph type="body" sz="quarter" idx="32" hasCustomPrompt="1"/>
          </p:nvPr>
        </p:nvSpPr>
        <p:spPr>
          <a:xfrm>
            <a:off x="7728018" y="369876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2" name="テキスト プレースホルダー 11"/>
          <p:cNvSpPr>
            <a:spLocks noGrp="1"/>
          </p:cNvSpPr>
          <p:nvPr>
            <p:ph type="body" sz="quarter" idx="33" hasCustomPrompt="1"/>
          </p:nvPr>
        </p:nvSpPr>
        <p:spPr>
          <a:xfrm>
            <a:off x="11228569" y="513453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3" name="テキスト プレースホルダー 11"/>
          <p:cNvSpPr>
            <a:spLocks noGrp="1"/>
          </p:cNvSpPr>
          <p:nvPr>
            <p:ph type="body" sz="quarter" idx="34" hasCustomPrompt="1"/>
          </p:nvPr>
        </p:nvSpPr>
        <p:spPr>
          <a:xfrm>
            <a:off x="14748798" y="6517199"/>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29845911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SWOT 2">
    <p:spTree>
      <p:nvGrpSpPr>
        <p:cNvPr id="1" name=""/>
        <p:cNvGrpSpPr/>
        <p:nvPr/>
      </p:nvGrpSpPr>
      <p:grpSpPr>
        <a:xfrm>
          <a:off x="0" y="0"/>
          <a:ext cx="0" cy="0"/>
          <a:chOff x="0" y="0"/>
          <a:chExt cx="0" cy="0"/>
        </a:xfrm>
      </p:grpSpPr>
      <p:sp>
        <p:nvSpPr>
          <p:cNvPr id="54" name="正方形/長方形 53"/>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正方形/長方形 52"/>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正方形/長方形 51"/>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正方形/長方形 50"/>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21" name="グループ化 20"/>
          <p:cNvGrpSpPr/>
          <p:nvPr userDrawn="1"/>
        </p:nvGrpSpPr>
        <p:grpSpPr>
          <a:xfrm>
            <a:off x="5863506" y="5582771"/>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涙形 13"/>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涙形 4"/>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2" name="グループ化 21"/>
          <p:cNvGrpSpPr/>
          <p:nvPr userDrawn="1"/>
        </p:nvGrpSpPr>
        <p:grpSpPr>
          <a:xfrm rot="5400000">
            <a:off x="5868376" y="2188943"/>
            <a:ext cx="3160090" cy="3150350"/>
            <a:chOff x="6037861" y="5413530"/>
            <a:chExt cx="2889225" cy="2880320"/>
          </a:xfrm>
        </p:grpSpPr>
        <p:sp>
          <p:nvSpPr>
            <p:cNvPr id="23" name="涙形 22"/>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涙形 23"/>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涙形 24"/>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7" name="グループ化 26"/>
          <p:cNvGrpSpPr/>
          <p:nvPr userDrawn="1"/>
        </p:nvGrpSpPr>
        <p:grpSpPr>
          <a:xfrm rot="10800000">
            <a:off x="9278221" y="2193813"/>
            <a:ext cx="3160090" cy="3150350"/>
            <a:chOff x="6037861" y="5413530"/>
            <a:chExt cx="2889225" cy="2880320"/>
          </a:xfrm>
        </p:grpSpPr>
        <p:sp>
          <p:nvSpPr>
            <p:cNvPr id="28" name="涙形 27"/>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涙形 28"/>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涙形 29"/>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涙形 30"/>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32" name="グループ化 31"/>
          <p:cNvGrpSpPr/>
          <p:nvPr userDrawn="1"/>
        </p:nvGrpSpPr>
        <p:grpSpPr>
          <a:xfrm rot="16200000">
            <a:off x="9273351" y="5587641"/>
            <a:ext cx="3160090" cy="3150350"/>
            <a:chOff x="6037861" y="5413530"/>
            <a:chExt cx="2889225" cy="2880320"/>
          </a:xfrm>
        </p:grpSpPr>
        <p:sp>
          <p:nvSpPr>
            <p:cNvPr id="33" name="涙形 32"/>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涙形 33"/>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涙形 34"/>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涙形 35"/>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7"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4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4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4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4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5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55"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a:t>ICON</a:t>
            </a:r>
            <a:endParaRPr kumimoji="1" lang="ja-JP" altLang="en-US" dirty="0"/>
          </a:p>
        </p:txBody>
      </p:sp>
      <p:sp>
        <p:nvSpPr>
          <p:cNvPr id="56"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a:t>ICON</a:t>
            </a:r>
            <a:endParaRPr kumimoji="1" lang="ja-JP" altLang="en-US" dirty="0"/>
          </a:p>
        </p:txBody>
      </p:sp>
      <p:sp>
        <p:nvSpPr>
          <p:cNvPr id="57"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a:t>ICON</a:t>
            </a:r>
            <a:endParaRPr kumimoji="1" lang="ja-JP" altLang="en-US" dirty="0"/>
          </a:p>
        </p:txBody>
      </p:sp>
      <p:sp>
        <p:nvSpPr>
          <p:cNvPr id="58"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a:t>ICON</a:t>
            </a:r>
            <a:endParaRPr kumimoji="1" lang="ja-JP" altLang="en-US" dirty="0"/>
          </a:p>
        </p:txBody>
      </p:sp>
      <p:sp>
        <p:nvSpPr>
          <p:cNvPr id="59" name="テキスト プレースホルダー 11"/>
          <p:cNvSpPr>
            <a:spLocks noGrp="1"/>
          </p:cNvSpPr>
          <p:nvPr>
            <p:ph type="body" sz="quarter" idx="14" hasCustomPrompt="1"/>
          </p:nvPr>
        </p:nvSpPr>
        <p:spPr>
          <a:xfrm>
            <a:off x="3585089" y="147945"/>
            <a:ext cx="11116235" cy="1358729"/>
          </a:xfrm>
        </p:spPr>
        <p:txBody>
          <a:bodyPr anchor="b">
            <a:noAutofit/>
          </a:bodyPr>
          <a:lstStyle>
            <a:lvl1pPr algn="ctr">
              <a:spcBef>
                <a:spcPts val="0"/>
              </a:spcBef>
              <a:defRPr sz="5400" spc="1500" baseline="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88691900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41" name="平行四辺形 40"/>
          <p:cNvSpPr/>
          <p:nvPr userDrawn="1"/>
        </p:nvSpPr>
        <p:spPr>
          <a:xfrm flipH="1">
            <a:off x="5569508" y="4810212"/>
            <a:ext cx="10992880" cy="1528805"/>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userDrawn="1"/>
        </p:nvSpPr>
        <p:spPr>
          <a:xfrm flipH="1">
            <a:off x="4527421" y="2791941"/>
            <a:ext cx="10992880" cy="1545282"/>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p:cNvSpPr/>
          <p:nvPr userDrawn="1"/>
        </p:nvSpPr>
        <p:spPr>
          <a:xfrm flipH="1">
            <a:off x="3460621" y="786028"/>
            <a:ext cx="10992880" cy="1549400"/>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2806700" y="0"/>
            <a:ext cx="4330700" cy="7645400"/>
          </a:xfrm>
          <a:prstGeom prst="parallelogram">
            <a:avLst>
              <a:gd name="adj" fmla="val 92507"/>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図プレースホルダー 21"/>
          <p:cNvSpPr>
            <a:spLocks noGrp="1"/>
          </p:cNvSpPr>
          <p:nvPr>
            <p:ph type="pic" sz="quarter" idx="12" hasCustomPrompt="1"/>
          </p:nvPr>
        </p:nvSpPr>
        <p:spPr>
          <a:xfrm>
            <a:off x="791263" y="659441"/>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9" name="直線コネクタ 8"/>
          <p:cNvCxnSpPr/>
          <p:nvPr userDrawn="1"/>
        </p:nvCxnSpPr>
        <p:spPr>
          <a:xfrm flipH="1">
            <a:off x="7129650" y="7631705"/>
            <a:ext cx="1115676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図プレースホルダー 21"/>
          <p:cNvSpPr>
            <a:spLocks noGrp="1"/>
          </p:cNvSpPr>
          <p:nvPr>
            <p:ph type="pic" sz="quarter" idx="13" hasCustomPrompt="1"/>
          </p:nvPr>
        </p:nvSpPr>
        <p:spPr>
          <a:xfrm>
            <a:off x="1827501" y="2662163"/>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24" name="図プレースホルダー 21"/>
          <p:cNvSpPr>
            <a:spLocks noGrp="1"/>
          </p:cNvSpPr>
          <p:nvPr>
            <p:ph type="pic" sz="quarter" idx="14" hasCustomPrompt="1"/>
          </p:nvPr>
        </p:nvSpPr>
        <p:spPr>
          <a:xfrm>
            <a:off x="2883835" y="4664886"/>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27" name="テキスト プレースホルダー 11"/>
          <p:cNvSpPr>
            <a:spLocks noGrp="1"/>
          </p:cNvSpPr>
          <p:nvPr>
            <p:ph type="body" sz="quarter" idx="15" hasCustomPrompt="1"/>
          </p:nvPr>
        </p:nvSpPr>
        <p:spPr>
          <a:xfrm>
            <a:off x="7252996" y="6535716"/>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6" hasCustomPrompt="1"/>
          </p:nvPr>
        </p:nvSpPr>
        <p:spPr>
          <a:xfrm>
            <a:off x="7252996" y="7761288"/>
            <a:ext cx="10081120" cy="1519734"/>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31" name="テキスト プレースホルダー 11"/>
          <p:cNvSpPr>
            <a:spLocks noGrp="1"/>
          </p:cNvSpPr>
          <p:nvPr>
            <p:ph type="body" sz="quarter" idx="32" hasCustomPrompt="1"/>
          </p:nvPr>
        </p:nvSpPr>
        <p:spPr>
          <a:xfrm>
            <a:off x="4233238" y="872448"/>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32" name="テキスト プレースホルダー 11"/>
          <p:cNvSpPr>
            <a:spLocks noGrp="1"/>
          </p:cNvSpPr>
          <p:nvPr>
            <p:ph type="body" sz="quarter" idx="33" hasCustomPrompt="1"/>
          </p:nvPr>
        </p:nvSpPr>
        <p:spPr>
          <a:xfrm>
            <a:off x="5285045" y="2852669"/>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33" name="テキスト プレースホルダー 11"/>
          <p:cNvSpPr>
            <a:spLocks noGrp="1"/>
          </p:cNvSpPr>
          <p:nvPr>
            <p:ph type="body" sz="quarter" idx="34" hasCustomPrompt="1"/>
          </p:nvPr>
        </p:nvSpPr>
        <p:spPr>
          <a:xfrm>
            <a:off x="6348473" y="4877894"/>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1443243208"/>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cxnSp>
        <p:nvCxnSpPr>
          <p:cNvPr id="25" name="直線コネクタ 24"/>
          <p:cNvCxnSpPr/>
          <p:nvPr userDrawn="1"/>
        </p:nvCxnSpPr>
        <p:spPr>
          <a:xfrm flipH="1">
            <a:off x="0" y="2414064"/>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1318075"/>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ホームベース 27"/>
          <p:cNvSpPr/>
          <p:nvPr userDrawn="1"/>
        </p:nvSpPr>
        <p:spPr>
          <a:xfrm>
            <a:off x="6307891" y="2890043"/>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1"/>
          <p:cNvSpPr>
            <a:spLocks noGrp="1"/>
          </p:cNvSpPr>
          <p:nvPr>
            <p:ph type="body" sz="quarter" idx="16" hasCustomPrompt="1"/>
          </p:nvPr>
        </p:nvSpPr>
        <p:spPr>
          <a:xfrm>
            <a:off x="6787588" y="3273388"/>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17" hasCustomPrompt="1"/>
          </p:nvPr>
        </p:nvSpPr>
        <p:spPr>
          <a:xfrm>
            <a:off x="6787588" y="2693958"/>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1" name="ホームベース 30"/>
          <p:cNvSpPr/>
          <p:nvPr userDrawn="1"/>
        </p:nvSpPr>
        <p:spPr>
          <a:xfrm>
            <a:off x="6307891" y="4883651"/>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18" hasCustomPrompt="1"/>
          </p:nvPr>
        </p:nvSpPr>
        <p:spPr>
          <a:xfrm>
            <a:off x="6787588" y="5266996"/>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19" hasCustomPrompt="1"/>
          </p:nvPr>
        </p:nvSpPr>
        <p:spPr>
          <a:xfrm>
            <a:off x="6787588" y="4687566"/>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4" name="ホームベース 33"/>
          <p:cNvSpPr/>
          <p:nvPr userDrawn="1"/>
        </p:nvSpPr>
        <p:spPr>
          <a:xfrm>
            <a:off x="6307891" y="69203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1"/>
          <p:cNvSpPr>
            <a:spLocks noGrp="1"/>
          </p:cNvSpPr>
          <p:nvPr>
            <p:ph type="body" sz="quarter" idx="20" hasCustomPrompt="1"/>
          </p:nvPr>
        </p:nvSpPr>
        <p:spPr>
          <a:xfrm>
            <a:off x="6787588" y="7303740"/>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1" hasCustomPrompt="1"/>
          </p:nvPr>
        </p:nvSpPr>
        <p:spPr>
          <a:xfrm>
            <a:off x="6787588" y="6724310"/>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13806171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2" name="正方形/長方形 1"/>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5413530"/>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172876" y="6763679"/>
            <a:ext cx="10891210"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0285443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Mobile 3">
    <p:spTree>
      <p:nvGrpSpPr>
        <p:cNvPr id="1" name=""/>
        <p:cNvGrpSpPr/>
        <p:nvPr/>
      </p:nvGrpSpPr>
      <p:grpSpPr>
        <a:xfrm>
          <a:off x="0" y="0"/>
          <a:ext cx="0" cy="0"/>
          <a:chOff x="0" y="0"/>
          <a:chExt cx="0" cy="0"/>
        </a:xfrm>
      </p:grpSpPr>
      <p:sp>
        <p:nvSpPr>
          <p:cNvPr id="11" name="平行四辺形 10"/>
          <p:cNvSpPr/>
          <p:nvPr userDrawn="1"/>
        </p:nvSpPr>
        <p:spPr>
          <a:xfrm>
            <a:off x="511092" y="6268625"/>
            <a:ext cx="8685965"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a:off x="293200" y="6268625"/>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平行四辺形 4"/>
          <p:cNvSpPr/>
          <p:nvPr userDrawn="1"/>
        </p:nvSpPr>
        <p:spPr>
          <a:xfrm>
            <a:off x="1906247" y="2083160"/>
            <a:ext cx="6660739"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a:off x="1696178" y="2083160"/>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9"/>
          <p:cNvSpPr/>
          <p:nvPr userDrawn="1"/>
        </p:nvSpPr>
        <p:spPr>
          <a:xfrm>
            <a:off x="1186167" y="4175893"/>
            <a:ext cx="7650850"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平行四辺形 7"/>
          <p:cNvSpPr/>
          <p:nvPr userDrawn="1"/>
        </p:nvSpPr>
        <p:spPr>
          <a:xfrm>
            <a:off x="976098" y="4175892"/>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2" name="直線コネクタ 11"/>
          <p:cNvCxnSpPr/>
          <p:nvPr userDrawn="1"/>
        </p:nvCxnSpPr>
        <p:spPr>
          <a:xfrm flipH="1">
            <a:off x="9006996" y="4773424"/>
            <a:ext cx="927941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84115" y="951470"/>
            <a:ext cx="3894306" cy="7956932"/>
          </a:xfrm>
          <a:prstGeom prst="rect">
            <a:avLst/>
          </a:prstGeom>
        </p:spPr>
      </p:pic>
      <p:sp>
        <p:nvSpPr>
          <p:cNvPr id="24" name="図プレースホルダー 23"/>
          <p:cNvSpPr>
            <a:spLocks noGrp="1"/>
          </p:cNvSpPr>
          <p:nvPr>
            <p:ph type="pic" sz="quarter" idx="12" hasCustomPrompt="1"/>
          </p:nvPr>
        </p:nvSpPr>
        <p:spPr>
          <a:xfrm>
            <a:off x="7463342" y="1976438"/>
            <a:ext cx="3335852" cy="5956300"/>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11258441" y="2038155"/>
            <a:ext cx="6750750" cy="272730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6" hasCustomPrompt="1"/>
          </p:nvPr>
        </p:nvSpPr>
        <p:spPr>
          <a:xfrm>
            <a:off x="11258440" y="4929936"/>
            <a:ext cx="6480721" cy="3498929"/>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16" name="テキスト プレースホルダー 11"/>
          <p:cNvSpPr>
            <a:spLocks noGrp="1"/>
          </p:cNvSpPr>
          <p:nvPr>
            <p:ph type="body" sz="quarter" idx="17" hasCustomPrompt="1"/>
          </p:nvPr>
        </p:nvSpPr>
        <p:spPr>
          <a:xfrm>
            <a:off x="2543098" y="2263180"/>
            <a:ext cx="4583730"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17" name="テキスト プレースホルダー 11"/>
          <p:cNvSpPr>
            <a:spLocks noGrp="1"/>
          </p:cNvSpPr>
          <p:nvPr>
            <p:ph type="body" sz="quarter" idx="18" hasCustomPrompt="1"/>
          </p:nvPr>
        </p:nvSpPr>
        <p:spPr>
          <a:xfrm>
            <a:off x="1906247" y="4342423"/>
            <a:ext cx="523969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p:txBody>
      </p:sp>
      <p:sp>
        <p:nvSpPr>
          <p:cNvPr id="19" name="テキスト プレースホルダー 11"/>
          <p:cNvSpPr>
            <a:spLocks noGrp="1"/>
          </p:cNvSpPr>
          <p:nvPr>
            <p:ph type="body" sz="quarter" idx="19" hasCustomPrompt="1"/>
          </p:nvPr>
        </p:nvSpPr>
        <p:spPr>
          <a:xfrm>
            <a:off x="1276177" y="6435155"/>
            <a:ext cx="586976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p:txBody>
      </p:sp>
      <p:sp>
        <p:nvSpPr>
          <p:cNvPr id="20" name="涙形 19"/>
          <p:cNvSpPr/>
          <p:nvPr userDrawn="1"/>
        </p:nvSpPr>
        <p:spPr>
          <a:xfrm rot="5400000">
            <a:off x="1752351" y="1322658"/>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userDrawn="1"/>
        </p:nvSpPr>
        <p:spPr>
          <a:xfrm>
            <a:off x="1970642" y="1466965"/>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23" name="涙形 22"/>
          <p:cNvSpPr/>
          <p:nvPr userDrawn="1"/>
        </p:nvSpPr>
        <p:spPr>
          <a:xfrm rot="5400000">
            <a:off x="1057372" y="336891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1275663" y="351321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27" name="涙形 26"/>
          <p:cNvSpPr/>
          <p:nvPr userDrawn="1"/>
        </p:nvSpPr>
        <p:spPr>
          <a:xfrm rot="5400000">
            <a:off x="382297" y="5461645"/>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600588" y="5605952"/>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295829909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Mobile 4">
    <p:spTree>
      <p:nvGrpSpPr>
        <p:cNvPr id="1" name=""/>
        <p:cNvGrpSpPr/>
        <p:nvPr/>
      </p:nvGrpSpPr>
      <p:grpSpPr>
        <a:xfrm>
          <a:off x="0" y="0"/>
          <a:ext cx="0" cy="0"/>
          <a:chOff x="0" y="0"/>
          <a:chExt cx="0" cy="0"/>
        </a:xfrm>
      </p:grpSpPr>
      <p:sp>
        <p:nvSpPr>
          <p:cNvPr id="15" name="正方形/長方形 14"/>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31284" y="510933"/>
            <a:ext cx="3820508" cy="9260434"/>
          </a:xfrm>
          <a:prstGeom prst="rect">
            <a:avLst/>
          </a:prstGeom>
        </p:spPr>
      </p:pic>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49044" y="1453090"/>
            <a:ext cx="3894306" cy="7956932"/>
          </a:xfrm>
          <a:prstGeom prst="rect">
            <a:avLst/>
          </a:prstGeom>
        </p:spPr>
      </p:pic>
      <p:sp>
        <p:nvSpPr>
          <p:cNvPr id="24" name="図プレースホルダー 23"/>
          <p:cNvSpPr>
            <a:spLocks noGrp="1"/>
          </p:cNvSpPr>
          <p:nvPr>
            <p:ph type="pic" sz="quarter" idx="12" hasCustomPrompt="1"/>
          </p:nvPr>
        </p:nvSpPr>
        <p:spPr>
          <a:xfrm>
            <a:off x="9728271" y="2478058"/>
            <a:ext cx="3335852" cy="5956300"/>
          </a:xfrm>
        </p:spPr>
        <p:txBody>
          <a:bodyPr/>
          <a:lstStyle>
            <a:lvl1pPr>
              <a:defRPr/>
            </a:lvl1pPr>
          </a:lstStyle>
          <a:p>
            <a:r>
              <a:rPr kumimoji="1" lang="en-US" altLang="ja-JP" dirty="0"/>
              <a:t>Add an image</a:t>
            </a:r>
            <a:endParaRPr kumimoji="1" lang="ja-JP" altLang="en-US" dirty="0"/>
          </a:p>
        </p:txBody>
      </p:sp>
      <p:sp>
        <p:nvSpPr>
          <p:cNvPr id="16" name="テキスト プレースホルダー 11"/>
          <p:cNvSpPr>
            <a:spLocks noGrp="1"/>
          </p:cNvSpPr>
          <p:nvPr>
            <p:ph type="body" sz="quarter" idx="15" hasCustomPrompt="1"/>
          </p:nvPr>
        </p:nvSpPr>
        <p:spPr>
          <a:xfrm>
            <a:off x="547251" y="5413530"/>
            <a:ext cx="859595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0" hasCustomPrompt="1"/>
          </p:nvPr>
        </p:nvSpPr>
        <p:spPr>
          <a:xfrm>
            <a:off x="547250" y="6763679"/>
            <a:ext cx="8595955"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30203498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Mobile Devices 1">
    <p:spTree>
      <p:nvGrpSpPr>
        <p:cNvPr id="1" name=""/>
        <p:cNvGrpSpPr/>
        <p:nvPr/>
      </p:nvGrpSpPr>
      <p:grpSpPr>
        <a:xfrm>
          <a:off x="0" y="0"/>
          <a:ext cx="0" cy="0"/>
          <a:chOff x="0" y="0"/>
          <a:chExt cx="0" cy="0"/>
        </a:xfrm>
      </p:grpSpPr>
      <p:cxnSp>
        <p:nvCxnSpPr>
          <p:cNvPr id="17" name="直線コネクタ 16"/>
          <p:cNvCxnSpPr/>
          <p:nvPr userDrawn="1"/>
        </p:nvCxnSpPr>
        <p:spPr>
          <a:xfrm flipH="1">
            <a:off x="0" y="325329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9098201" y="1273071"/>
            <a:ext cx="8730970" cy="19881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0" name="ホームベース 19"/>
          <p:cNvSpPr/>
          <p:nvPr userDrawn="1"/>
        </p:nvSpPr>
        <p:spPr>
          <a:xfrm>
            <a:off x="9158564" y="371940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1"/>
          <p:cNvSpPr>
            <a:spLocks noGrp="1"/>
          </p:cNvSpPr>
          <p:nvPr>
            <p:ph type="body" sz="quarter" idx="16" hasCustomPrompt="1"/>
          </p:nvPr>
        </p:nvSpPr>
        <p:spPr>
          <a:xfrm>
            <a:off x="9638261" y="4102749"/>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7" hasCustomPrompt="1"/>
          </p:nvPr>
        </p:nvSpPr>
        <p:spPr>
          <a:xfrm>
            <a:off x="9638261" y="3523320"/>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ホームベース 24"/>
          <p:cNvSpPr/>
          <p:nvPr userDrawn="1"/>
        </p:nvSpPr>
        <p:spPr>
          <a:xfrm>
            <a:off x="9158564" y="636132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18" hasCustomPrompt="1"/>
          </p:nvPr>
        </p:nvSpPr>
        <p:spPr>
          <a:xfrm>
            <a:off x="9638261" y="6744664"/>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19" hasCustomPrompt="1"/>
          </p:nvPr>
        </p:nvSpPr>
        <p:spPr>
          <a:xfrm>
            <a:off x="9638261" y="6165235"/>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95670056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Mobile Devices 2">
    <p:spTree>
      <p:nvGrpSpPr>
        <p:cNvPr id="1" name=""/>
        <p:cNvGrpSpPr/>
        <p:nvPr/>
      </p:nvGrpSpPr>
      <p:grpSpPr>
        <a:xfrm>
          <a:off x="0" y="0"/>
          <a:ext cx="0" cy="0"/>
          <a:chOff x="0" y="0"/>
          <a:chExt cx="0" cy="0"/>
        </a:xfrm>
      </p:grpSpPr>
      <p:sp>
        <p:nvSpPr>
          <p:cNvPr id="16" name="正方形/長方形 15"/>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a:t>Add an image</a:t>
            </a:r>
            <a:endParaRPr kumimoji="1" lang="ja-JP" altLang="en-US" dirty="0"/>
          </a:p>
        </p:txBody>
      </p:sp>
      <p:sp>
        <p:nvSpPr>
          <p:cNvPr id="18" name="テキスト プレースホルダー 11"/>
          <p:cNvSpPr>
            <a:spLocks noGrp="1"/>
          </p:cNvSpPr>
          <p:nvPr>
            <p:ph type="body" sz="quarter" idx="15" hasCustomPrompt="1"/>
          </p:nvPr>
        </p:nvSpPr>
        <p:spPr>
          <a:xfrm>
            <a:off x="9008191" y="5413530"/>
            <a:ext cx="850594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9038278" y="6763679"/>
            <a:ext cx="8520863"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289897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ouble">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図プレースホルダー 17"/>
          <p:cNvSpPr>
            <a:spLocks noGrp="1"/>
          </p:cNvSpPr>
          <p:nvPr>
            <p:ph type="pic" sz="quarter" idx="11" hasCustomPrompt="1"/>
          </p:nvPr>
        </p:nvSpPr>
        <p:spPr>
          <a:xfrm>
            <a:off x="9356370" y="5829299"/>
            <a:ext cx="8930042" cy="3285766"/>
          </a:xfrm>
          <a:custGeom>
            <a:avLst/>
            <a:gdLst/>
            <a:ahLst/>
            <a:cxnLst/>
            <a:rect l="l" t="t" r="r" b="b"/>
            <a:pathLst>
              <a:path w="8930042" h="3285766">
                <a:moveTo>
                  <a:pt x="1032594" y="0"/>
                </a:moveTo>
                <a:lnTo>
                  <a:pt x="8930042" y="0"/>
                </a:lnTo>
                <a:lnTo>
                  <a:pt x="8930042" y="3278042"/>
                </a:lnTo>
                <a:lnTo>
                  <a:pt x="1035115" y="3278042"/>
                </a:lnTo>
                <a:lnTo>
                  <a:pt x="1035115" y="3285766"/>
                </a:lnTo>
                <a:lnTo>
                  <a:pt x="1032681" y="3278042"/>
                </a:lnTo>
                <a:lnTo>
                  <a:pt x="1032594" y="3278042"/>
                </a:lnTo>
                <a:lnTo>
                  <a:pt x="1032594" y="3277764"/>
                </a:lnTo>
                <a:lnTo>
                  <a:pt x="0" y="401"/>
                </a:lnTo>
                <a:lnTo>
                  <a:pt x="1032594" y="401"/>
                </a:lnTo>
                <a:close/>
              </a:path>
            </a:pathLst>
          </a:custGeom>
        </p:spPr>
        <p:txBody>
          <a:bodyPr/>
          <a:lstStyle>
            <a:lvl1pPr>
              <a:defRPr baseline="0"/>
            </a:lvl1pPr>
          </a:lstStyle>
          <a:p>
            <a:r>
              <a:rPr kumimoji="1" lang="en-US" altLang="ja-JP" dirty="0"/>
              <a:t>  Add an image</a:t>
            </a:r>
            <a:endParaRPr kumimoji="1" lang="ja-JP" altLang="en-US" dirty="0"/>
          </a:p>
        </p:txBody>
      </p:sp>
      <p:grpSp>
        <p:nvGrpSpPr>
          <p:cNvPr id="9" name="グループ化 8"/>
          <p:cNvGrpSpPr/>
          <p:nvPr userDrawn="1"/>
        </p:nvGrpSpPr>
        <p:grpSpPr>
          <a:xfrm>
            <a:off x="0" y="0"/>
            <a:ext cx="10763386" cy="10284621"/>
            <a:chOff x="0" y="0"/>
            <a:chExt cx="10763386" cy="10284621"/>
          </a:xfrm>
        </p:grpSpPr>
        <p:sp>
          <p:nvSpPr>
            <p:cNvPr id="6" name="直角三角形 5"/>
            <p:cNvSpPr/>
            <p:nvPr userDrawn="1"/>
          </p:nvSpPr>
          <p:spPr>
            <a:xfrm>
              <a:off x="7523026" y="0"/>
              <a:ext cx="3240360" cy="102846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p:cNvSpPr/>
            <p:nvPr userDrawn="1"/>
          </p:nvSpPr>
          <p:spPr>
            <a:xfrm>
              <a:off x="0" y="0"/>
              <a:ext cx="7523026" cy="1027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4" name="図プレースホルダー 13"/>
          <p:cNvSpPr>
            <a:spLocks noGrp="1"/>
          </p:cNvSpPr>
          <p:nvPr>
            <p:ph type="pic" sz="quarter" idx="10" hasCustomPrompt="1"/>
          </p:nvPr>
        </p:nvSpPr>
        <p:spPr>
          <a:xfrm>
            <a:off x="2522" y="1183061"/>
            <a:ext cx="8928474" cy="3280389"/>
          </a:xfrm>
          <a:custGeom>
            <a:avLst/>
            <a:gdLst/>
            <a:ahLst/>
            <a:cxnLst/>
            <a:rect l="l" t="t" r="r" b="b"/>
            <a:pathLst>
              <a:path w="8928474" h="3280389">
                <a:moveTo>
                  <a:pt x="7894927" y="0"/>
                </a:moveTo>
                <a:lnTo>
                  <a:pt x="7897361" y="7724"/>
                </a:lnTo>
                <a:lnTo>
                  <a:pt x="7897448" y="7724"/>
                </a:lnTo>
                <a:lnTo>
                  <a:pt x="7897448" y="8002"/>
                </a:lnTo>
                <a:lnTo>
                  <a:pt x="8928474" y="3280389"/>
                </a:lnTo>
                <a:lnTo>
                  <a:pt x="0" y="3280389"/>
                </a:lnTo>
                <a:lnTo>
                  <a:pt x="0" y="7724"/>
                </a:lnTo>
                <a:lnTo>
                  <a:pt x="7894927" y="7724"/>
                </a:lnTo>
                <a:close/>
              </a:path>
            </a:pathLst>
          </a:custGeom>
        </p:spPr>
        <p:txBody>
          <a:bodyPr/>
          <a:lstStyle>
            <a:lvl1pPr>
              <a:defRPr baseline="0"/>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649961" y="5622044"/>
            <a:ext cx="7922539" cy="1794756"/>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6" hasCustomPrompt="1"/>
          </p:nvPr>
        </p:nvSpPr>
        <p:spPr>
          <a:xfrm>
            <a:off x="637261" y="4599214"/>
            <a:ext cx="7922539" cy="1040615"/>
          </a:xfrm>
        </p:spPr>
        <p:txBody>
          <a:bodyPr anchor="b">
            <a:noAutofit/>
          </a:bodyPr>
          <a:lstStyle>
            <a:lvl1pPr algn="l">
              <a:lnSpc>
                <a:spcPct val="100000"/>
              </a:lnSpc>
              <a:spcBef>
                <a:spcPts val="0"/>
              </a:spcBef>
              <a:defRPr sz="4800" spc="300">
                <a:solidFill>
                  <a:schemeClr val="bg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7" hasCustomPrompt="1"/>
          </p:nvPr>
        </p:nvSpPr>
        <p:spPr>
          <a:xfrm>
            <a:off x="9793961" y="3678944"/>
            <a:ext cx="7922539" cy="179475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18" hasCustomPrompt="1"/>
          </p:nvPr>
        </p:nvSpPr>
        <p:spPr>
          <a:xfrm>
            <a:off x="9781261" y="2656114"/>
            <a:ext cx="7922539" cy="1040615"/>
          </a:xfrm>
        </p:spPr>
        <p:txBody>
          <a:bodyPr anchor="b">
            <a:noAutofit/>
          </a:bodyPr>
          <a:lstStyle>
            <a:lvl1pPr algn="l">
              <a:lnSpc>
                <a:spcPct val="100000"/>
              </a:lnSpc>
              <a:spcBef>
                <a:spcPts val="0"/>
              </a:spcBef>
              <a:defRPr sz="4800" spc="300">
                <a:solidFill>
                  <a:schemeClr val="tx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27067530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C and iPhone">
    <p:spTree>
      <p:nvGrpSpPr>
        <p:cNvPr id="1" name=""/>
        <p:cNvGrpSpPr/>
        <p:nvPr/>
      </p:nvGrpSpPr>
      <p:grpSpPr>
        <a:xfrm>
          <a:off x="0" y="0"/>
          <a:ext cx="0" cy="0"/>
          <a:chOff x="0" y="0"/>
          <a:chExt cx="0" cy="0"/>
        </a:xfrm>
      </p:grpSpPr>
      <p:cxnSp>
        <p:nvCxnSpPr>
          <p:cNvPr id="17" name="直線コネクタ 16"/>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テキスト プレースホルダー 11"/>
          <p:cNvSpPr>
            <a:spLocks noGrp="1"/>
          </p:cNvSpPr>
          <p:nvPr>
            <p:ph type="body" sz="quarter" idx="15" hasCustomPrompt="1"/>
          </p:nvPr>
        </p:nvSpPr>
        <p:spPr>
          <a:xfrm>
            <a:off x="10988412" y="1993151"/>
            <a:ext cx="6840760"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06763" y="1700461"/>
            <a:ext cx="7911618" cy="6409096"/>
          </a:xfrm>
          <a:prstGeom prst="rect">
            <a:avLst/>
          </a:prstGeom>
        </p:spPr>
      </p:pic>
      <p:sp>
        <p:nvSpPr>
          <p:cNvPr id="13" name="図プレースホルダー 8"/>
          <p:cNvSpPr>
            <a:spLocks noGrp="1"/>
          </p:cNvSpPr>
          <p:nvPr>
            <p:ph type="pic" sz="quarter" idx="13" hasCustomPrompt="1"/>
          </p:nvPr>
        </p:nvSpPr>
        <p:spPr>
          <a:xfrm>
            <a:off x="3097428" y="1970491"/>
            <a:ext cx="7335815" cy="4056234"/>
          </a:xfrm>
        </p:spPr>
        <p:txBody>
          <a:bodyPr/>
          <a:lstStyle>
            <a:lvl1pPr>
              <a:defRPr/>
            </a:lvl1pPr>
          </a:lstStyle>
          <a:p>
            <a:r>
              <a:rPr kumimoji="1" lang="en-US" altLang="ja-JP" dirty="0"/>
              <a:t>Add an image</a:t>
            </a:r>
            <a:endParaRPr kumimoji="1" lang="ja-JP" altLang="en-US" dirty="0"/>
          </a:p>
        </p:txBody>
      </p:sp>
      <p:pic>
        <p:nvPicPr>
          <p:cNvPr id="14" name="図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9413" y="4128186"/>
            <a:ext cx="2044962" cy="4165664"/>
          </a:xfrm>
          <a:prstGeom prst="rect">
            <a:avLst/>
          </a:prstGeom>
        </p:spPr>
      </p:pic>
      <p:sp>
        <p:nvSpPr>
          <p:cNvPr id="15" name="図プレースホルダー 8"/>
          <p:cNvSpPr>
            <a:spLocks noGrp="1"/>
          </p:cNvSpPr>
          <p:nvPr>
            <p:ph type="pic" sz="quarter" idx="12" hasCustomPrompt="1"/>
          </p:nvPr>
        </p:nvSpPr>
        <p:spPr>
          <a:xfrm>
            <a:off x="1097026" y="4658443"/>
            <a:ext cx="1709737" cy="3105150"/>
          </a:xfrm>
        </p:spPr>
        <p:txBody>
          <a:bodyPr/>
          <a:lstStyle>
            <a:lvl1pPr>
              <a:defRPr/>
            </a:lvl1pPr>
          </a:lstStyle>
          <a:p>
            <a:r>
              <a:rPr kumimoji="1" lang="en-US" altLang="ja-JP" dirty="0"/>
              <a:t>Add an image</a:t>
            </a:r>
            <a:endParaRPr kumimoji="1" lang="ja-JP" altLang="en-US" dirty="0"/>
          </a:p>
        </p:txBody>
      </p:sp>
      <p:sp>
        <p:nvSpPr>
          <p:cNvPr id="20" name="テキスト プレースホルダー 11"/>
          <p:cNvSpPr>
            <a:spLocks noGrp="1"/>
          </p:cNvSpPr>
          <p:nvPr>
            <p:ph type="body" sz="quarter" idx="20" hasCustomPrompt="1"/>
          </p:nvPr>
        </p:nvSpPr>
        <p:spPr>
          <a:xfrm>
            <a:off x="10988411" y="4905010"/>
            <a:ext cx="6840759"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07348228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All Devices">
    <p:spTree>
      <p:nvGrpSpPr>
        <p:cNvPr id="1" name=""/>
        <p:cNvGrpSpPr/>
        <p:nvPr/>
      </p:nvGrpSpPr>
      <p:grpSpPr>
        <a:xfrm>
          <a:off x="0" y="0"/>
          <a:ext cx="0" cy="0"/>
          <a:chOff x="0" y="0"/>
          <a:chExt cx="0" cy="0"/>
        </a:xfrm>
      </p:grpSpPr>
      <p:sp>
        <p:nvSpPr>
          <p:cNvPr id="16" name="正方形/長方形 15"/>
          <p:cNvSpPr/>
          <p:nvPr userDrawn="1"/>
        </p:nvSpPr>
        <p:spPr>
          <a:xfrm>
            <a:off x="0" y="6043600"/>
            <a:ext cx="18286413" cy="20702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67076" y="462980"/>
            <a:ext cx="7911618" cy="6409096"/>
          </a:xfrm>
          <a:prstGeom prst="rect">
            <a:avLst/>
          </a:prstGeom>
        </p:spPr>
      </p:pic>
      <p:pic>
        <p:nvPicPr>
          <p:cNvPr id="6" name="図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468231" y="1425361"/>
            <a:ext cx="3830770" cy="5446715"/>
          </a:xfrm>
          <a:prstGeom prst="rect">
            <a:avLst/>
          </a:prstGeom>
        </p:spPr>
      </p:pic>
      <p:pic>
        <p:nvPicPr>
          <p:cNvPr id="7" name="図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695226" y="2706412"/>
            <a:ext cx="2044962" cy="4165664"/>
          </a:xfrm>
          <a:prstGeom prst="rect">
            <a:avLst/>
          </a:prstGeom>
        </p:spPr>
      </p:pic>
      <p:sp>
        <p:nvSpPr>
          <p:cNvPr id="9" name="図プレースホルダー 8"/>
          <p:cNvSpPr>
            <a:spLocks noGrp="1"/>
          </p:cNvSpPr>
          <p:nvPr>
            <p:ph type="pic" sz="quarter" idx="12" hasCustomPrompt="1"/>
          </p:nvPr>
        </p:nvSpPr>
        <p:spPr>
          <a:xfrm>
            <a:off x="2862839" y="3236669"/>
            <a:ext cx="1709737" cy="3105150"/>
          </a:xfrm>
        </p:spPr>
        <p:txBody>
          <a:bodyPr/>
          <a:lstStyle>
            <a:lvl1pPr>
              <a:defRPr/>
            </a:lvl1pPr>
          </a:lstStyle>
          <a:p>
            <a:r>
              <a:rPr kumimoji="1" lang="en-US" altLang="ja-JP" dirty="0"/>
              <a:t>Add an image</a:t>
            </a:r>
            <a:endParaRPr kumimoji="1" lang="ja-JP" altLang="en-US" dirty="0"/>
          </a:p>
        </p:txBody>
      </p:sp>
      <p:sp>
        <p:nvSpPr>
          <p:cNvPr id="10" name="図プレースホルダー 8"/>
          <p:cNvSpPr>
            <a:spLocks noGrp="1"/>
          </p:cNvSpPr>
          <p:nvPr>
            <p:ph type="pic" sz="quarter" idx="13" hasCustomPrompt="1"/>
          </p:nvPr>
        </p:nvSpPr>
        <p:spPr>
          <a:xfrm>
            <a:off x="4957741" y="733010"/>
            <a:ext cx="7335815" cy="4056234"/>
          </a:xfrm>
        </p:spPr>
        <p:txBody>
          <a:bodyPr/>
          <a:lstStyle>
            <a:lvl1pPr>
              <a:defRPr/>
            </a:lvl1pPr>
          </a:lstStyle>
          <a:p>
            <a:r>
              <a:rPr kumimoji="1" lang="en-US" altLang="ja-JP" dirty="0"/>
              <a:t>Add an image</a:t>
            </a:r>
            <a:endParaRPr kumimoji="1" lang="ja-JP" altLang="en-US" dirty="0"/>
          </a:p>
        </p:txBody>
      </p:sp>
      <p:sp>
        <p:nvSpPr>
          <p:cNvPr id="11" name="図プレースホルダー 8"/>
          <p:cNvSpPr>
            <a:spLocks noGrp="1"/>
          </p:cNvSpPr>
          <p:nvPr>
            <p:ph type="pic" sz="quarter" idx="14" hasCustomPrompt="1"/>
          </p:nvPr>
        </p:nvSpPr>
        <p:spPr>
          <a:xfrm>
            <a:off x="12743606" y="1948145"/>
            <a:ext cx="3285365" cy="4410490"/>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2048729" y="6980806"/>
            <a:ext cx="14188955"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1514859" y="8248845"/>
            <a:ext cx="15256695" cy="117013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17097485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Image Tile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4"/>
          <p:cNvSpPr>
            <a:spLocks noGrp="1"/>
          </p:cNvSpPr>
          <p:nvPr>
            <p:ph type="pic" sz="quarter" idx="16" hasCustomPrompt="1"/>
          </p:nvPr>
        </p:nvSpPr>
        <p:spPr>
          <a:xfrm>
            <a:off x="2932154" y="3883722"/>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4"/>
          <p:cNvSpPr>
            <a:spLocks noGrp="1"/>
          </p:cNvSpPr>
          <p:nvPr>
            <p:ph type="pic" sz="quarter" idx="17" hasCustomPrompt="1"/>
          </p:nvPr>
        </p:nvSpPr>
        <p:spPr>
          <a:xfrm>
            <a:off x="5407429" y="3883722"/>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5" name="図プレースホルダー 4"/>
          <p:cNvSpPr>
            <a:spLocks noGrp="1"/>
          </p:cNvSpPr>
          <p:nvPr>
            <p:ph type="pic" sz="quarter" idx="22" hasCustomPrompt="1"/>
          </p:nvPr>
        </p:nvSpPr>
        <p:spPr>
          <a:xfrm>
            <a:off x="7882704"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図プレースホルダー 4"/>
          <p:cNvSpPr>
            <a:spLocks noGrp="1"/>
          </p:cNvSpPr>
          <p:nvPr>
            <p:ph type="pic" sz="quarter" idx="26" hasCustomPrompt="1"/>
          </p:nvPr>
        </p:nvSpPr>
        <p:spPr>
          <a:xfrm>
            <a:off x="457241" y="3883360"/>
            <a:ext cx="2474913" cy="2474913"/>
          </a:xfrm>
          <a:solidFill>
            <a:schemeClr val="accent1"/>
          </a:solidFill>
        </p:spPr>
        <p:txBody>
          <a:bodyPr/>
          <a:lstStyle>
            <a:lvl1pPr>
              <a:defRPr baseline="0"/>
            </a:lvl1pPr>
          </a:lstStyle>
          <a:p>
            <a:r>
              <a:rPr kumimoji="1" lang="en-US" altLang="ja-JP" dirty="0"/>
              <a:t>Add an image</a:t>
            </a:r>
            <a:endParaRPr kumimoji="1" lang="ja-JP" altLang="en-US" dirty="0"/>
          </a:p>
        </p:txBody>
      </p:sp>
      <p:sp>
        <p:nvSpPr>
          <p:cNvPr id="20" name="図プレースホルダー 4"/>
          <p:cNvSpPr>
            <a:spLocks noGrp="1"/>
          </p:cNvSpPr>
          <p:nvPr>
            <p:ph type="pic" sz="quarter" idx="27" hasCustomPrompt="1"/>
          </p:nvPr>
        </p:nvSpPr>
        <p:spPr>
          <a:xfrm>
            <a:off x="2932516" y="140808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p>
          <a:p>
            <a:r>
              <a:rPr kumimoji="1" lang="en-US" altLang="ja-JP" dirty="0"/>
              <a:t>(or blank)</a:t>
            </a:r>
            <a:endParaRPr kumimoji="1" lang="ja-JP" altLang="en-US" dirty="0"/>
          </a:p>
          <a:p>
            <a:endParaRPr kumimoji="1" lang="ja-JP" altLang="en-US" dirty="0"/>
          </a:p>
        </p:txBody>
      </p:sp>
      <p:sp>
        <p:nvSpPr>
          <p:cNvPr id="21" name="図プレースホルダー 4"/>
          <p:cNvSpPr>
            <a:spLocks noGrp="1"/>
          </p:cNvSpPr>
          <p:nvPr>
            <p:ph type="pic" sz="quarter" idx="28" hasCustomPrompt="1"/>
          </p:nvPr>
        </p:nvSpPr>
        <p:spPr>
          <a:xfrm>
            <a:off x="5407791" y="1408085"/>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図プレースホルダー 4"/>
          <p:cNvSpPr>
            <a:spLocks noGrp="1"/>
          </p:cNvSpPr>
          <p:nvPr>
            <p:ph type="pic" sz="quarter" idx="29" hasCustomPrompt="1"/>
          </p:nvPr>
        </p:nvSpPr>
        <p:spPr>
          <a:xfrm>
            <a:off x="7883066" y="140808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図プレースホルダー 4"/>
          <p:cNvSpPr>
            <a:spLocks noGrp="1"/>
          </p:cNvSpPr>
          <p:nvPr>
            <p:ph type="pic" sz="quarter" idx="30" hasCustomPrompt="1"/>
          </p:nvPr>
        </p:nvSpPr>
        <p:spPr>
          <a:xfrm>
            <a:off x="10358341" y="1408447"/>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7" name="テキスト プレースホルダー 11"/>
          <p:cNvSpPr>
            <a:spLocks noGrp="1"/>
          </p:cNvSpPr>
          <p:nvPr>
            <p:ph type="body" sz="quarter" idx="14" hasCustomPrompt="1"/>
          </p:nvPr>
        </p:nvSpPr>
        <p:spPr>
          <a:xfrm>
            <a:off x="8152734" y="4032082"/>
            <a:ext cx="9451050" cy="1106572"/>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5" hasCustomPrompt="1"/>
          </p:nvPr>
        </p:nvSpPr>
        <p:spPr>
          <a:xfrm>
            <a:off x="8153096" y="5008485"/>
            <a:ext cx="9496055" cy="108012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0" name="図プレースホルダー 4"/>
          <p:cNvSpPr>
            <a:spLocks noGrp="1"/>
          </p:cNvSpPr>
          <p:nvPr>
            <p:ph type="pic" sz="quarter" idx="33" hasCustomPrompt="1"/>
          </p:nvPr>
        </p:nvSpPr>
        <p:spPr>
          <a:xfrm>
            <a:off x="2932154" y="635863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1" name="図プレースホルダー 4"/>
          <p:cNvSpPr>
            <a:spLocks noGrp="1"/>
          </p:cNvSpPr>
          <p:nvPr>
            <p:ph type="pic" sz="quarter" idx="34" hasCustomPrompt="1"/>
          </p:nvPr>
        </p:nvSpPr>
        <p:spPr>
          <a:xfrm>
            <a:off x="5407429"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2" name="図プレースホルダー 4"/>
          <p:cNvSpPr>
            <a:spLocks noGrp="1"/>
          </p:cNvSpPr>
          <p:nvPr>
            <p:ph type="pic" sz="quarter" idx="35" hasCustomPrompt="1"/>
          </p:nvPr>
        </p:nvSpPr>
        <p:spPr>
          <a:xfrm>
            <a:off x="15308891"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3" name="図プレースホルダー 4"/>
          <p:cNvSpPr>
            <a:spLocks noGrp="1"/>
          </p:cNvSpPr>
          <p:nvPr>
            <p:ph type="pic" sz="quarter" idx="36" hasCustomPrompt="1"/>
          </p:nvPr>
        </p:nvSpPr>
        <p:spPr>
          <a:xfrm>
            <a:off x="10358341" y="6358635"/>
            <a:ext cx="2474913" cy="2474913"/>
          </a:xfrm>
          <a:solidFill>
            <a:schemeClr val="accent1">
              <a:lumMod val="20000"/>
              <a:lumOff val="8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4" name="図プレースホルダー 4"/>
          <p:cNvSpPr>
            <a:spLocks noGrp="1"/>
          </p:cNvSpPr>
          <p:nvPr>
            <p:ph type="pic" sz="quarter" idx="37" hasCustomPrompt="1"/>
          </p:nvPr>
        </p:nvSpPr>
        <p:spPr>
          <a:xfrm>
            <a:off x="12833616"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228898730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5 Images and descripti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3687753" y="4706599"/>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5" hasCustomPrompt="1"/>
          </p:nvPr>
        </p:nvSpPr>
        <p:spPr>
          <a:xfrm>
            <a:off x="10988185" y="4706943"/>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2" name="正方形/長方形 11"/>
          <p:cNvSpPr/>
          <p:nvPr userDrawn="1"/>
        </p:nvSpPr>
        <p:spPr>
          <a:xfrm>
            <a:off x="38182" y="4706943"/>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7337324" y="4706943"/>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14636467" y="470728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図プレースホルダー 7"/>
          <p:cNvSpPr>
            <a:spLocks noGrp="1"/>
          </p:cNvSpPr>
          <p:nvPr>
            <p:ph type="pic" sz="quarter" idx="17" hasCustomPrompt="1"/>
          </p:nvPr>
        </p:nvSpPr>
        <p:spPr>
          <a:xfrm>
            <a:off x="1367024"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5016594" y="365037"/>
            <a:ext cx="942317" cy="942317"/>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8666165"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7"/>
          <p:cNvSpPr>
            <a:spLocks noGrp="1"/>
          </p:cNvSpPr>
          <p:nvPr>
            <p:ph type="pic" sz="quarter" idx="20" hasCustomPrompt="1"/>
          </p:nvPr>
        </p:nvSpPr>
        <p:spPr>
          <a:xfrm>
            <a:off x="15965308"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21" hasCustomPrompt="1"/>
          </p:nvPr>
        </p:nvSpPr>
        <p:spPr>
          <a:xfrm>
            <a:off x="12317027" y="365037"/>
            <a:ext cx="942317" cy="94231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22" hasCustomPrompt="1"/>
          </p:nvPr>
        </p:nvSpPr>
        <p:spPr>
          <a:xfrm>
            <a:off x="41589"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4" hasCustomPrompt="1"/>
          </p:nvPr>
        </p:nvSpPr>
        <p:spPr>
          <a:xfrm>
            <a:off x="3734702" y="1411831"/>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26" hasCustomPrompt="1"/>
          </p:nvPr>
        </p:nvSpPr>
        <p:spPr>
          <a:xfrm>
            <a:off x="11035134" y="1411832"/>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2" name="テキスト プレースホルダー 11"/>
          <p:cNvSpPr>
            <a:spLocks noGrp="1"/>
          </p:cNvSpPr>
          <p:nvPr>
            <p:ph type="body" sz="quarter" idx="28" hasCustomPrompt="1"/>
          </p:nvPr>
        </p:nvSpPr>
        <p:spPr>
          <a:xfrm>
            <a:off x="7367934"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30" hasCustomPrompt="1"/>
          </p:nvPr>
        </p:nvSpPr>
        <p:spPr>
          <a:xfrm>
            <a:off x="14668366" y="6038947"/>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8" name="図プレースホルダー 37"/>
          <p:cNvSpPr>
            <a:spLocks noGrp="1"/>
          </p:cNvSpPr>
          <p:nvPr>
            <p:ph type="pic" sz="quarter" idx="32" hasCustomPrompt="1"/>
          </p:nvPr>
        </p:nvSpPr>
        <p:spPr>
          <a:xfrm>
            <a:off x="1574657" y="4443762"/>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39" name="図プレースホルダー 37"/>
          <p:cNvSpPr>
            <a:spLocks noGrp="1"/>
          </p:cNvSpPr>
          <p:nvPr>
            <p:ph type="pic" sz="quarter" idx="33" hasCustomPrompt="1"/>
          </p:nvPr>
        </p:nvSpPr>
        <p:spPr>
          <a:xfrm>
            <a:off x="8878888" y="4443762"/>
            <a:ext cx="527050" cy="527050"/>
          </a:xfrm>
          <a:prstGeom prst="triangle">
            <a:avLst/>
          </a:prstGeom>
          <a:solidFill>
            <a:schemeClr val="accent1">
              <a:lumMod val="50000"/>
            </a:schemeClr>
          </a:solidFill>
        </p:spPr>
        <p:txBody>
          <a:bodyPr/>
          <a:lstStyle/>
          <a:p>
            <a:r>
              <a:rPr kumimoji="1" lang="en-US" altLang="ja-JP" dirty="0"/>
              <a:t> </a:t>
            </a:r>
            <a:endParaRPr kumimoji="1" lang="ja-JP" altLang="en-US" dirty="0"/>
          </a:p>
        </p:txBody>
      </p:sp>
      <p:sp>
        <p:nvSpPr>
          <p:cNvPr id="40" name="図プレースホルダー 37"/>
          <p:cNvSpPr>
            <a:spLocks noGrp="1"/>
          </p:cNvSpPr>
          <p:nvPr>
            <p:ph type="pic" sz="quarter" idx="34" hasCustomPrompt="1"/>
          </p:nvPr>
        </p:nvSpPr>
        <p:spPr>
          <a:xfrm>
            <a:off x="16172942" y="4443762"/>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41" name="図プレースホルダー 37"/>
          <p:cNvSpPr>
            <a:spLocks noGrp="1"/>
          </p:cNvSpPr>
          <p:nvPr>
            <p:ph type="pic" sz="quarter" idx="35" hasCustomPrompt="1"/>
          </p:nvPr>
        </p:nvSpPr>
        <p:spPr>
          <a:xfrm rot="10800000">
            <a:off x="5224228" y="4378415"/>
            <a:ext cx="527050" cy="527050"/>
          </a:xfrm>
          <a:prstGeom prst="triangle">
            <a:avLst/>
          </a:prstGeom>
          <a:solidFill>
            <a:schemeClr val="accent1"/>
          </a:solidFill>
        </p:spPr>
        <p:txBody>
          <a:bodyPr/>
          <a:lstStyle/>
          <a:p>
            <a:r>
              <a:rPr kumimoji="1" lang="en-US" altLang="ja-JP" dirty="0"/>
              <a:t> </a:t>
            </a:r>
            <a:endParaRPr kumimoji="1" lang="ja-JP" altLang="en-US" dirty="0"/>
          </a:p>
        </p:txBody>
      </p:sp>
      <p:sp>
        <p:nvSpPr>
          <p:cNvPr id="42" name="図プレースホルダー 37"/>
          <p:cNvSpPr>
            <a:spLocks noGrp="1"/>
          </p:cNvSpPr>
          <p:nvPr>
            <p:ph type="pic" sz="quarter" idx="36" hasCustomPrompt="1"/>
          </p:nvPr>
        </p:nvSpPr>
        <p:spPr>
          <a:xfrm rot="10800000">
            <a:off x="12524660" y="4436430"/>
            <a:ext cx="527050" cy="527050"/>
          </a:xfrm>
          <a:prstGeom prst="triangle">
            <a:avLst/>
          </a:prstGeom>
          <a:solidFill>
            <a:schemeClr val="accent1"/>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97877309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5 Images and description without ic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3687753" y="4731313"/>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5" hasCustomPrompt="1"/>
          </p:nvPr>
        </p:nvSpPr>
        <p:spPr>
          <a:xfrm>
            <a:off x="10988185" y="4731657"/>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2" name="正方形/長方形 11"/>
          <p:cNvSpPr/>
          <p:nvPr userDrawn="1"/>
        </p:nvSpPr>
        <p:spPr>
          <a:xfrm>
            <a:off x="38182" y="473165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7337324" y="4731657"/>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14636467" y="4732001"/>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テキスト プレースホルダー 11"/>
          <p:cNvSpPr>
            <a:spLocks noGrp="1"/>
          </p:cNvSpPr>
          <p:nvPr>
            <p:ph type="body" sz="quarter" idx="22" hasCustomPrompt="1"/>
          </p:nvPr>
        </p:nvSpPr>
        <p:spPr>
          <a:xfrm>
            <a:off x="232216" y="5114809"/>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3" hasCustomPrompt="1"/>
          </p:nvPr>
        </p:nvSpPr>
        <p:spPr>
          <a:xfrm>
            <a:off x="213781" y="5611605"/>
            <a:ext cx="3182561" cy="3492333"/>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4" hasCustomPrompt="1"/>
          </p:nvPr>
        </p:nvSpPr>
        <p:spPr>
          <a:xfrm>
            <a:off x="3925177" y="462980"/>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5" hasCustomPrompt="1"/>
          </p:nvPr>
        </p:nvSpPr>
        <p:spPr>
          <a:xfrm>
            <a:off x="3906894" y="958034"/>
            <a:ext cx="3182561" cy="3492333"/>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26" hasCustomPrompt="1"/>
          </p:nvPr>
        </p:nvSpPr>
        <p:spPr>
          <a:xfrm>
            <a:off x="11225609" y="462981"/>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7" hasCustomPrompt="1"/>
          </p:nvPr>
        </p:nvSpPr>
        <p:spPr>
          <a:xfrm>
            <a:off x="11207326" y="959777"/>
            <a:ext cx="3182561" cy="3492333"/>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32" name="テキスト プレースホルダー 11"/>
          <p:cNvSpPr>
            <a:spLocks noGrp="1"/>
          </p:cNvSpPr>
          <p:nvPr>
            <p:ph type="body" sz="quarter" idx="28" hasCustomPrompt="1"/>
          </p:nvPr>
        </p:nvSpPr>
        <p:spPr>
          <a:xfrm>
            <a:off x="7558409" y="5114809"/>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9" hasCustomPrompt="1"/>
          </p:nvPr>
        </p:nvSpPr>
        <p:spPr>
          <a:xfrm>
            <a:off x="7540126" y="5611605"/>
            <a:ext cx="3182561" cy="3492333"/>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30" hasCustomPrompt="1"/>
          </p:nvPr>
        </p:nvSpPr>
        <p:spPr>
          <a:xfrm>
            <a:off x="14858841" y="5114810"/>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31" hasCustomPrompt="1"/>
          </p:nvPr>
        </p:nvSpPr>
        <p:spPr>
          <a:xfrm>
            <a:off x="14840558" y="5611606"/>
            <a:ext cx="3182561" cy="3492333"/>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38" name="図プレースホルダー 37"/>
          <p:cNvSpPr>
            <a:spLocks noGrp="1"/>
          </p:cNvSpPr>
          <p:nvPr>
            <p:ph type="pic" sz="quarter" idx="32" hasCustomPrompt="1"/>
          </p:nvPr>
        </p:nvSpPr>
        <p:spPr>
          <a:xfrm>
            <a:off x="1574657" y="4468476"/>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39" name="図プレースホルダー 37"/>
          <p:cNvSpPr>
            <a:spLocks noGrp="1"/>
          </p:cNvSpPr>
          <p:nvPr>
            <p:ph type="pic" sz="quarter" idx="33" hasCustomPrompt="1"/>
          </p:nvPr>
        </p:nvSpPr>
        <p:spPr>
          <a:xfrm>
            <a:off x="8878888" y="4468476"/>
            <a:ext cx="527050" cy="527050"/>
          </a:xfrm>
          <a:prstGeom prst="triangle">
            <a:avLst/>
          </a:prstGeom>
          <a:solidFill>
            <a:schemeClr val="accent1">
              <a:lumMod val="50000"/>
            </a:schemeClr>
          </a:solidFill>
        </p:spPr>
        <p:txBody>
          <a:bodyPr/>
          <a:lstStyle/>
          <a:p>
            <a:r>
              <a:rPr kumimoji="1" lang="en-US" altLang="ja-JP" dirty="0"/>
              <a:t> </a:t>
            </a:r>
            <a:endParaRPr kumimoji="1" lang="ja-JP" altLang="en-US" dirty="0"/>
          </a:p>
        </p:txBody>
      </p:sp>
      <p:sp>
        <p:nvSpPr>
          <p:cNvPr id="40" name="図プレースホルダー 37"/>
          <p:cNvSpPr>
            <a:spLocks noGrp="1"/>
          </p:cNvSpPr>
          <p:nvPr>
            <p:ph type="pic" sz="quarter" idx="34" hasCustomPrompt="1"/>
          </p:nvPr>
        </p:nvSpPr>
        <p:spPr>
          <a:xfrm>
            <a:off x="16172942" y="4468476"/>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41" name="図プレースホルダー 37"/>
          <p:cNvSpPr>
            <a:spLocks noGrp="1"/>
          </p:cNvSpPr>
          <p:nvPr>
            <p:ph type="pic" sz="quarter" idx="35" hasCustomPrompt="1"/>
          </p:nvPr>
        </p:nvSpPr>
        <p:spPr>
          <a:xfrm rot="10800000">
            <a:off x="5224228" y="4423420"/>
            <a:ext cx="527050" cy="527050"/>
          </a:xfrm>
          <a:prstGeom prst="triangle">
            <a:avLst/>
          </a:prstGeom>
          <a:solidFill>
            <a:schemeClr val="accent1"/>
          </a:solidFill>
        </p:spPr>
        <p:txBody>
          <a:bodyPr/>
          <a:lstStyle/>
          <a:p>
            <a:r>
              <a:rPr kumimoji="1" lang="en-US" altLang="ja-JP" dirty="0"/>
              <a:t> </a:t>
            </a:r>
            <a:endParaRPr kumimoji="1" lang="ja-JP" altLang="en-US" dirty="0"/>
          </a:p>
        </p:txBody>
      </p:sp>
      <p:sp>
        <p:nvSpPr>
          <p:cNvPr id="42" name="図プレースホルダー 37"/>
          <p:cNvSpPr>
            <a:spLocks noGrp="1"/>
          </p:cNvSpPr>
          <p:nvPr>
            <p:ph type="pic" sz="quarter" idx="36" hasCustomPrompt="1"/>
          </p:nvPr>
        </p:nvSpPr>
        <p:spPr>
          <a:xfrm rot="10800000">
            <a:off x="12524660" y="4481435"/>
            <a:ext cx="527050" cy="527050"/>
          </a:xfrm>
          <a:prstGeom prst="triangle">
            <a:avLst/>
          </a:prstGeom>
          <a:solidFill>
            <a:schemeClr val="accent1"/>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42545761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8 Images">
    <p:spTree>
      <p:nvGrpSpPr>
        <p:cNvPr id="1" name=""/>
        <p:cNvGrpSpPr/>
        <p:nvPr/>
      </p:nvGrpSpPr>
      <p:grpSpPr>
        <a:xfrm>
          <a:off x="0" y="0"/>
          <a:ext cx="0" cy="0"/>
          <a:chOff x="0" y="0"/>
          <a:chExt cx="0" cy="0"/>
        </a:xfrm>
      </p:grpSpPr>
      <p:sp>
        <p:nvSpPr>
          <p:cNvPr id="5" name="図プレースホルダー 5"/>
          <p:cNvSpPr>
            <a:spLocks noGrp="1"/>
          </p:cNvSpPr>
          <p:nvPr>
            <p:ph type="pic" sz="quarter" idx="12" hasCustomPrompt="1"/>
          </p:nvPr>
        </p:nvSpPr>
        <p:spPr>
          <a:xfrm>
            <a:off x="0" y="0"/>
            <a:ext cx="4572000" cy="3299254"/>
          </a:xfrm>
        </p:spPr>
        <p:txBody>
          <a:bodyPr/>
          <a:lstStyle>
            <a:lvl1pPr>
              <a:defRPr/>
            </a:lvl1pPr>
          </a:lstStyle>
          <a:p>
            <a:r>
              <a:rPr kumimoji="1" lang="en-US" altLang="ja-JP" dirty="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3" hasCustomPrompt="1"/>
          </p:nvPr>
        </p:nvSpPr>
        <p:spPr>
          <a:xfrm>
            <a:off x="4570413" y="0"/>
            <a:ext cx="4572000" cy="329925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4" hasCustomPrompt="1"/>
          </p:nvPr>
        </p:nvSpPr>
        <p:spPr>
          <a:xfrm>
            <a:off x="9144000" y="0"/>
            <a:ext cx="4572000" cy="3299254"/>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5" hasCustomPrompt="1"/>
          </p:nvPr>
        </p:nvSpPr>
        <p:spPr>
          <a:xfrm>
            <a:off x="13714413" y="0"/>
            <a:ext cx="4572000" cy="3299254"/>
          </a:xfrm>
        </p:spPr>
        <p:txBody>
          <a:bodyPr/>
          <a:lstStyle>
            <a:lvl1pPr>
              <a:defRPr/>
            </a:lvl1pPr>
          </a:lstStyle>
          <a:p>
            <a:r>
              <a:rPr kumimoji="1" lang="en-US" altLang="ja-JP" dirty="0"/>
              <a:t>Add an image</a:t>
            </a:r>
            <a:endParaRPr kumimoji="1" lang="ja-JP" altLang="en-US" dirty="0"/>
          </a:p>
        </p:txBody>
      </p:sp>
      <p:sp>
        <p:nvSpPr>
          <p:cNvPr id="13" name="図プレースホルダー 5"/>
          <p:cNvSpPr>
            <a:spLocks noGrp="1"/>
          </p:cNvSpPr>
          <p:nvPr>
            <p:ph type="pic" sz="quarter" idx="16" hasCustomPrompt="1"/>
          </p:nvPr>
        </p:nvSpPr>
        <p:spPr>
          <a:xfrm>
            <a:off x="0" y="3284406"/>
            <a:ext cx="4572000" cy="3299254"/>
          </a:xfrm>
        </p:spPr>
        <p:txBody>
          <a:bodyPr/>
          <a:lstStyle>
            <a:lvl1pPr>
              <a:defRPr/>
            </a:lvl1pPr>
          </a:lstStyle>
          <a:p>
            <a:r>
              <a:rPr kumimoji="1" lang="en-US" altLang="ja-JP" dirty="0"/>
              <a:t>Add an image</a:t>
            </a:r>
            <a:endParaRPr kumimoji="1" lang="ja-JP" altLang="en-US" dirty="0"/>
          </a:p>
        </p:txBody>
      </p:sp>
      <p:sp>
        <p:nvSpPr>
          <p:cNvPr id="14" name="図プレースホルダー 5"/>
          <p:cNvSpPr>
            <a:spLocks noGrp="1"/>
          </p:cNvSpPr>
          <p:nvPr>
            <p:ph type="pic" sz="quarter" idx="17" hasCustomPrompt="1"/>
          </p:nvPr>
        </p:nvSpPr>
        <p:spPr>
          <a:xfrm>
            <a:off x="4570413" y="3284406"/>
            <a:ext cx="4572000" cy="3299254"/>
          </a:xfrm>
        </p:spPr>
        <p:txBody>
          <a:bodyPr/>
          <a:lstStyle>
            <a:lvl1pPr>
              <a:defRPr/>
            </a:lvl1pPr>
          </a:lstStyle>
          <a:p>
            <a:r>
              <a:rPr kumimoji="1" lang="en-US" altLang="ja-JP" dirty="0"/>
              <a:t>Add an image</a:t>
            </a:r>
            <a:endParaRPr kumimoji="1" lang="ja-JP" altLang="en-US" dirty="0"/>
          </a:p>
        </p:txBody>
      </p:sp>
      <p:sp>
        <p:nvSpPr>
          <p:cNvPr id="15" name="図プレースホルダー 5"/>
          <p:cNvSpPr>
            <a:spLocks noGrp="1"/>
          </p:cNvSpPr>
          <p:nvPr>
            <p:ph type="pic" sz="quarter" idx="18" hasCustomPrompt="1"/>
          </p:nvPr>
        </p:nvSpPr>
        <p:spPr>
          <a:xfrm>
            <a:off x="9144000" y="3284406"/>
            <a:ext cx="4572000" cy="3299254"/>
          </a:xfrm>
        </p:spPr>
        <p:txBody>
          <a:bodyPr/>
          <a:lstStyle>
            <a:lvl1pPr>
              <a:defRPr/>
            </a:lvl1pPr>
          </a:lstStyle>
          <a:p>
            <a:r>
              <a:rPr kumimoji="1" lang="en-US" altLang="ja-JP" dirty="0"/>
              <a:t>Add an image</a:t>
            </a:r>
            <a:endParaRPr kumimoji="1" lang="ja-JP" altLang="en-US" dirty="0"/>
          </a:p>
        </p:txBody>
      </p:sp>
      <p:sp>
        <p:nvSpPr>
          <p:cNvPr id="16" name="図プレースホルダー 5"/>
          <p:cNvSpPr>
            <a:spLocks noGrp="1"/>
          </p:cNvSpPr>
          <p:nvPr>
            <p:ph type="pic" sz="quarter" idx="19" hasCustomPrompt="1"/>
          </p:nvPr>
        </p:nvSpPr>
        <p:spPr>
          <a:xfrm>
            <a:off x="13714413" y="3284406"/>
            <a:ext cx="4572000" cy="3299254"/>
          </a:xfrm>
        </p:spPr>
        <p:txBody>
          <a:bodyPr/>
          <a:lstStyle>
            <a:lvl1pPr>
              <a:defRPr/>
            </a:lvl1pPr>
          </a:lstStyle>
          <a:p>
            <a:r>
              <a:rPr kumimoji="1" lang="en-US" altLang="ja-JP" dirty="0"/>
              <a:t>Add an image</a:t>
            </a:r>
            <a:endParaRPr kumimoji="1" lang="ja-JP" altLang="en-US" dirty="0"/>
          </a:p>
        </p:txBody>
      </p:sp>
      <p:sp>
        <p:nvSpPr>
          <p:cNvPr id="18" name="テキスト プレースホルダー 17"/>
          <p:cNvSpPr>
            <a:spLocks noGrp="1"/>
          </p:cNvSpPr>
          <p:nvPr>
            <p:ph type="body" sz="quarter" idx="20" hasCustomPrompt="1"/>
          </p:nvPr>
        </p:nvSpPr>
        <p:spPr>
          <a:xfrm>
            <a:off x="0"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17"/>
          <p:cNvSpPr>
            <a:spLocks noGrp="1"/>
          </p:cNvSpPr>
          <p:nvPr>
            <p:ph type="body" sz="quarter" idx="21" hasCustomPrompt="1"/>
          </p:nvPr>
        </p:nvSpPr>
        <p:spPr>
          <a:xfrm>
            <a:off x="4570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0" name="テキスト プレースホルダー 17"/>
          <p:cNvSpPr>
            <a:spLocks noGrp="1"/>
          </p:cNvSpPr>
          <p:nvPr>
            <p:ph type="body" sz="quarter" idx="22" hasCustomPrompt="1"/>
          </p:nvPr>
        </p:nvSpPr>
        <p:spPr>
          <a:xfrm>
            <a:off x="9142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1" name="テキスト プレースホルダー 17"/>
          <p:cNvSpPr>
            <a:spLocks noGrp="1"/>
          </p:cNvSpPr>
          <p:nvPr>
            <p:ph type="body" sz="quarter" idx="23" hasCustomPrompt="1"/>
          </p:nvPr>
        </p:nvSpPr>
        <p:spPr>
          <a:xfrm>
            <a:off x="13712826"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2" name="テキスト プレースホルダー 17"/>
          <p:cNvSpPr>
            <a:spLocks noGrp="1"/>
          </p:cNvSpPr>
          <p:nvPr>
            <p:ph type="body" sz="quarter" idx="24" hasCustomPrompt="1"/>
          </p:nvPr>
        </p:nvSpPr>
        <p:spPr>
          <a:xfrm>
            <a:off x="1587"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3" name="テキスト プレースホルダー 17"/>
          <p:cNvSpPr>
            <a:spLocks noGrp="1"/>
          </p:cNvSpPr>
          <p:nvPr>
            <p:ph type="body" sz="quarter" idx="25" hasCustomPrompt="1"/>
          </p:nvPr>
        </p:nvSpPr>
        <p:spPr>
          <a:xfrm>
            <a:off x="4572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4" name="テキスト プレースホルダー 17"/>
          <p:cNvSpPr>
            <a:spLocks noGrp="1"/>
          </p:cNvSpPr>
          <p:nvPr>
            <p:ph type="body" sz="quarter" idx="26" hasCustomPrompt="1"/>
          </p:nvPr>
        </p:nvSpPr>
        <p:spPr>
          <a:xfrm>
            <a:off x="9144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5" name="テキスト プレースホルダー 17"/>
          <p:cNvSpPr>
            <a:spLocks noGrp="1"/>
          </p:cNvSpPr>
          <p:nvPr>
            <p:ph type="body" sz="quarter" idx="27" hasCustomPrompt="1"/>
          </p:nvPr>
        </p:nvSpPr>
        <p:spPr>
          <a:xfrm>
            <a:off x="13714413"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7" name="直線コネクタ 26"/>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06276840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Big Image">
    <p:spTree>
      <p:nvGrpSpPr>
        <p:cNvPr id="1" name=""/>
        <p:cNvGrpSpPr/>
        <p:nvPr/>
      </p:nvGrpSpPr>
      <p:grpSpPr>
        <a:xfrm>
          <a:off x="0" y="0"/>
          <a:ext cx="0" cy="0"/>
          <a:chOff x="0" y="0"/>
          <a:chExt cx="0" cy="0"/>
        </a:xfrm>
      </p:grpSpPr>
      <p:sp>
        <p:nvSpPr>
          <p:cNvPr id="14" name="正方形/長方形 13"/>
          <p:cNvSpPr/>
          <p:nvPr userDrawn="1"/>
        </p:nvSpPr>
        <p:spPr>
          <a:xfrm>
            <a:off x="1" y="0"/>
            <a:ext cx="502246"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5" hasCustomPrompt="1"/>
          </p:nvPr>
        </p:nvSpPr>
        <p:spPr>
          <a:xfrm>
            <a:off x="9430095" y="1993151"/>
            <a:ext cx="8399077"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0" hasCustomPrompt="1"/>
          </p:nvPr>
        </p:nvSpPr>
        <p:spPr>
          <a:xfrm>
            <a:off x="9430095" y="4905010"/>
            <a:ext cx="8399076"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7" name="図プレースホルダー 6"/>
          <p:cNvSpPr>
            <a:spLocks noGrp="1"/>
          </p:cNvSpPr>
          <p:nvPr>
            <p:ph type="pic" sz="quarter" idx="12" hasCustomPrompt="1"/>
          </p:nvPr>
        </p:nvSpPr>
        <p:spPr>
          <a:xfrm>
            <a:off x="412236" y="0"/>
            <a:ext cx="8730970" cy="10287000"/>
          </a:xfrm>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273960779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76" name="フリーフォーム 75"/>
          <p:cNvSpPr/>
          <p:nvPr userDrawn="1"/>
        </p:nvSpPr>
        <p:spPr>
          <a:xfrm>
            <a:off x="0" y="2628900"/>
            <a:ext cx="18351500" cy="2959100"/>
          </a:xfrm>
          <a:custGeom>
            <a:avLst/>
            <a:gdLst>
              <a:gd name="connsiteX0" fmla="*/ 0 w 18351500"/>
              <a:gd name="connsiteY0" fmla="*/ 2959100 h 2959100"/>
              <a:gd name="connsiteX1" fmla="*/ 3606800 w 18351500"/>
              <a:gd name="connsiteY1" fmla="*/ 2959100 h 2959100"/>
              <a:gd name="connsiteX2" fmla="*/ 3606800 w 18351500"/>
              <a:gd name="connsiteY2" fmla="*/ 0 h 2959100"/>
              <a:gd name="connsiteX3" fmla="*/ 7289800 w 18351500"/>
              <a:gd name="connsiteY3" fmla="*/ 0 h 2959100"/>
              <a:gd name="connsiteX4" fmla="*/ 7289800 w 18351500"/>
              <a:gd name="connsiteY4" fmla="*/ 2159000 h 2959100"/>
              <a:gd name="connsiteX5" fmla="*/ 10998200 w 18351500"/>
              <a:gd name="connsiteY5" fmla="*/ 2159000 h 2959100"/>
              <a:gd name="connsiteX6" fmla="*/ 10998200 w 18351500"/>
              <a:gd name="connsiteY6" fmla="*/ 850900 h 2959100"/>
              <a:gd name="connsiteX7" fmla="*/ 14668500 w 18351500"/>
              <a:gd name="connsiteY7" fmla="*/ 850900 h 2959100"/>
              <a:gd name="connsiteX8" fmla="*/ 14668500 w 18351500"/>
              <a:gd name="connsiteY8" fmla="*/ 2806700 h 2959100"/>
              <a:gd name="connsiteX9" fmla="*/ 18351500 w 18351500"/>
              <a:gd name="connsiteY9" fmla="*/ 2806700 h 29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1500" h="2959100">
                <a:moveTo>
                  <a:pt x="0" y="2959100"/>
                </a:moveTo>
                <a:lnTo>
                  <a:pt x="3606800" y="2959100"/>
                </a:lnTo>
                <a:lnTo>
                  <a:pt x="3606800" y="0"/>
                </a:lnTo>
                <a:lnTo>
                  <a:pt x="7289800" y="0"/>
                </a:lnTo>
                <a:lnTo>
                  <a:pt x="7289800" y="2159000"/>
                </a:lnTo>
                <a:lnTo>
                  <a:pt x="10998200" y="2159000"/>
                </a:lnTo>
                <a:lnTo>
                  <a:pt x="10998200" y="850900"/>
                </a:lnTo>
                <a:lnTo>
                  <a:pt x="14668500" y="850900"/>
                </a:lnTo>
                <a:lnTo>
                  <a:pt x="14668500" y="2806700"/>
                </a:lnTo>
                <a:lnTo>
                  <a:pt x="18351500" y="2806700"/>
                </a:lnTo>
              </a:path>
            </a:pathLst>
          </a:custGeom>
          <a:noFill/>
          <a:ln w="762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p:cNvGrpSpPr/>
          <p:nvPr userDrawn="1"/>
        </p:nvGrpSpPr>
        <p:grpSpPr>
          <a:xfrm>
            <a:off x="874986" y="5956564"/>
            <a:ext cx="3420380" cy="1717950"/>
            <a:chOff x="187211" y="5765810"/>
            <a:chExt cx="3420380" cy="1717950"/>
          </a:xfrm>
        </p:grpSpPr>
        <p:sp>
          <p:nvSpPr>
            <p:cNvPr id="30" name="正方形/長方形 2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二等辺三角形 3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7" name="円/楕円 66"/>
          <p:cNvSpPr/>
          <p:nvPr userDrawn="1"/>
        </p:nvSpPr>
        <p:spPr>
          <a:xfrm>
            <a:off x="295888" y="5742032"/>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図プレースホルダー 33"/>
          <p:cNvSpPr>
            <a:spLocks noGrp="1"/>
          </p:cNvSpPr>
          <p:nvPr>
            <p:ph type="pic" sz="quarter" idx="25" hasCustomPrompt="1"/>
          </p:nvPr>
        </p:nvSpPr>
        <p:spPr>
          <a:xfrm>
            <a:off x="519121" y="5981964"/>
            <a:ext cx="446291" cy="446291"/>
          </a:xfrm>
        </p:spPr>
        <p:txBody>
          <a:bodyPr>
            <a:normAutofit/>
          </a:bodyPr>
          <a:lstStyle>
            <a:lvl1pPr>
              <a:defRPr sz="1000"/>
            </a:lvl1pPr>
          </a:lstStyle>
          <a:p>
            <a:r>
              <a:rPr kumimoji="1" lang="en-US" altLang="ja-JP" dirty="0"/>
              <a:t>ICON</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22" name="テキスト プレースホルダー 11"/>
          <p:cNvSpPr>
            <a:spLocks noGrp="1"/>
          </p:cNvSpPr>
          <p:nvPr>
            <p:ph type="body" sz="quarter" idx="15" hasCustomPrompt="1"/>
          </p:nvPr>
        </p:nvSpPr>
        <p:spPr>
          <a:xfrm>
            <a:off x="43410" y="4537974"/>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0" hasCustomPrompt="1"/>
          </p:nvPr>
        </p:nvSpPr>
        <p:spPr>
          <a:xfrm>
            <a:off x="1223779" y="6279182"/>
            <a:ext cx="284656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1" hasCustomPrompt="1"/>
          </p:nvPr>
        </p:nvSpPr>
        <p:spPr>
          <a:xfrm>
            <a:off x="3750679" y="2692769"/>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1069636" y="3543982"/>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7408026" y="3731562"/>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14715041" y="4402958"/>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grpSp>
        <p:nvGrpSpPr>
          <p:cNvPr id="35" name="グループ化 34"/>
          <p:cNvGrpSpPr/>
          <p:nvPr userDrawn="1"/>
        </p:nvGrpSpPr>
        <p:grpSpPr>
          <a:xfrm rot="10800000">
            <a:off x="3759991" y="757555"/>
            <a:ext cx="3420380" cy="1717950"/>
            <a:chOff x="187211" y="5765810"/>
            <a:chExt cx="3420380" cy="1717950"/>
          </a:xfrm>
        </p:grpSpPr>
        <p:sp>
          <p:nvSpPr>
            <p:cNvPr id="36" name="正方形/長方形 3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二等辺三角形 3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26" hasCustomPrompt="1"/>
          </p:nvPr>
        </p:nvSpPr>
        <p:spPr>
          <a:xfrm>
            <a:off x="4197180" y="810142"/>
            <a:ext cx="2758166"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rot="10800000">
            <a:off x="11078421" y="1612650"/>
            <a:ext cx="3420380" cy="1717950"/>
            <a:chOff x="187211" y="5765810"/>
            <a:chExt cx="3420380" cy="1717950"/>
          </a:xfrm>
        </p:grpSpPr>
        <p:sp>
          <p:nvSpPr>
            <p:cNvPr id="41" name="正方形/長方形 40"/>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二等辺三角形 41"/>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3" name="テキスト プレースホルダー 11"/>
          <p:cNvSpPr>
            <a:spLocks noGrp="1"/>
          </p:cNvSpPr>
          <p:nvPr>
            <p:ph type="body" sz="quarter" idx="28" hasCustomPrompt="1"/>
          </p:nvPr>
        </p:nvSpPr>
        <p:spPr>
          <a:xfrm>
            <a:off x="11542367" y="1665237"/>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5" name="グループ化 44"/>
          <p:cNvGrpSpPr/>
          <p:nvPr userDrawn="1"/>
        </p:nvGrpSpPr>
        <p:grpSpPr>
          <a:xfrm>
            <a:off x="7432223" y="5200545"/>
            <a:ext cx="3420380" cy="1717950"/>
            <a:chOff x="187211" y="5765810"/>
            <a:chExt cx="3420380" cy="1717950"/>
          </a:xfrm>
        </p:grpSpPr>
        <p:sp>
          <p:nvSpPr>
            <p:cNvPr id="46" name="正方形/長方形 4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二等辺三角形 4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8" name="テキスト プレースホルダー 11"/>
          <p:cNvSpPr>
            <a:spLocks noGrp="1"/>
          </p:cNvSpPr>
          <p:nvPr>
            <p:ph type="body" sz="quarter" idx="30" hasCustomPrompt="1"/>
          </p:nvPr>
        </p:nvSpPr>
        <p:spPr>
          <a:xfrm>
            <a:off x="7904047" y="5523163"/>
            <a:ext cx="272353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59" name="グループ化 58"/>
          <p:cNvGrpSpPr/>
          <p:nvPr userDrawn="1"/>
        </p:nvGrpSpPr>
        <p:grpSpPr>
          <a:xfrm>
            <a:off x="14678821" y="5830920"/>
            <a:ext cx="3420380" cy="1717950"/>
            <a:chOff x="187211" y="5765810"/>
            <a:chExt cx="3420380" cy="1717950"/>
          </a:xfrm>
        </p:grpSpPr>
        <p:sp>
          <p:nvSpPr>
            <p:cNvPr id="60" name="正方形/長方形 5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二等辺三角形 6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2" name="テキスト プレースホルダー 11"/>
          <p:cNvSpPr>
            <a:spLocks noGrp="1"/>
          </p:cNvSpPr>
          <p:nvPr>
            <p:ph type="body" sz="quarter" idx="32" hasCustomPrompt="1"/>
          </p:nvPr>
        </p:nvSpPr>
        <p:spPr>
          <a:xfrm>
            <a:off x="15142767" y="6102738"/>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64" name="直角三角形 63"/>
          <p:cNvSpPr/>
          <p:nvPr userDrawn="1"/>
        </p:nvSpPr>
        <p:spPr>
          <a:xfrm rot="8100000">
            <a:off x="3408293" y="4036796"/>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直角三角形 64"/>
          <p:cNvSpPr/>
          <p:nvPr userDrawn="1"/>
        </p:nvSpPr>
        <p:spPr>
          <a:xfrm rot="18900000">
            <a:off x="14476298" y="4100467"/>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8" name="円/楕円 67"/>
          <p:cNvSpPr/>
          <p:nvPr userDrawn="1"/>
        </p:nvSpPr>
        <p:spPr>
          <a:xfrm>
            <a:off x="3295854" y="293608"/>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図プレースホルダー 33"/>
          <p:cNvSpPr>
            <a:spLocks noGrp="1"/>
          </p:cNvSpPr>
          <p:nvPr>
            <p:ph type="pic" sz="quarter" idx="34" hasCustomPrompt="1"/>
          </p:nvPr>
        </p:nvSpPr>
        <p:spPr>
          <a:xfrm>
            <a:off x="3519087" y="533540"/>
            <a:ext cx="446291" cy="446291"/>
          </a:xfrm>
        </p:spPr>
        <p:txBody>
          <a:bodyPr>
            <a:normAutofit/>
          </a:bodyPr>
          <a:lstStyle>
            <a:lvl1pPr>
              <a:defRPr sz="1000"/>
            </a:lvl1pPr>
          </a:lstStyle>
          <a:p>
            <a:r>
              <a:rPr kumimoji="1" lang="en-US" altLang="ja-JP" dirty="0"/>
              <a:t>ICON</a:t>
            </a:r>
            <a:endParaRPr kumimoji="1" lang="ja-JP" altLang="en-US" dirty="0"/>
          </a:p>
        </p:txBody>
      </p:sp>
      <p:sp>
        <p:nvSpPr>
          <p:cNvPr id="70" name="円/楕円 69"/>
          <p:cNvSpPr/>
          <p:nvPr userDrawn="1"/>
        </p:nvSpPr>
        <p:spPr>
          <a:xfrm>
            <a:off x="6968277" y="4939206"/>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図プレースホルダー 33"/>
          <p:cNvSpPr>
            <a:spLocks noGrp="1"/>
          </p:cNvSpPr>
          <p:nvPr>
            <p:ph type="pic" sz="quarter" idx="35" hasCustomPrompt="1"/>
          </p:nvPr>
        </p:nvSpPr>
        <p:spPr>
          <a:xfrm>
            <a:off x="7191510" y="5179138"/>
            <a:ext cx="446291" cy="446291"/>
          </a:xfrm>
        </p:spPr>
        <p:txBody>
          <a:bodyPr>
            <a:normAutofit/>
          </a:bodyPr>
          <a:lstStyle>
            <a:lvl1pPr>
              <a:defRPr sz="1000"/>
            </a:lvl1pPr>
          </a:lstStyle>
          <a:p>
            <a:r>
              <a:rPr kumimoji="1" lang="en-US" altLang="ja-JP" dirty="0"/>
              <a:t>ICON</a:t>
            </a:r>
            <a:endParaRPr kumimoji="1" lang="ja-JP" altLang="en-US" dirty="0"/>
          </a:p>
        </p:txBody>
      </p:sp>
      <p:sp>
        <p:nvSpPr>
          <p:cNvPr id="72" name="円/楕円 71"/>
          <p:cNvSpPr/>
          <p:nvPr userDrawn="1"/>
        </p:nvSpPr>
        <p:spPr>
          <a:xfrm>
            <a:off x="10614476" y="1144705"/>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図プレースホルダー 33"/>
          <p:cNvSpPr>
            <a:spLocks noGrp="1"/>
          </p:cNvSpPr>
          <p:nvPr>
            <p:ph type="pic" sz="quarter" idx="36" hasCustomPrompt="1"/>
          </p:nvPr>
        </p:nvSpPr>
        <p:spPr>
          <a:xfrm>
            <a:off x="10837709" y="1384637"/>
            <a:ext cx="446291" cy="446291"/>
          </a:xfrm>
        </p:spPr>
        <p:txBody>
          <a:bodyPr>
            <a:normAutofit/>
          </a:bodyPr>
          <a:lstStyle>
            <a:lvl1pPr>
              <a:defRPr sz="1000"/>
            </a:lvl1pPr>
          </a:lstStyle>
          <a:p>
            <a:r>
              <a:rPr kumimoji="1" lang="en-US" altLang="ja-JP" dirty="0"/>
              <a:t>ICON</a:t>
            </a:r>
            <a:endParaRPr kumimoji="1" lang="ja-JP" altLang="en-US" dirty="0"/>
          </a:p>
        </p:txBody>
      </p:sp>
      <p:sp>
        <p:nvSpPr>
          <p:cNvPr id="74" name="円/楕円 73"/>
          <p:cNvSpPr/>
          <p:nvPr userDrawn="1"/>
        </p:nvSpPr>
        <p:spPr>
          <a:xfrm>
            <a:off x="14214876" y="5595760"/>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図プレースホルダー 33"/>
          <p:cNvSpPr>
            <a:spLocks noGrp="1"/>
          </p:cNvSpPr>
          <p:nvPr>
            <p:ph type="pic" sz="quarter" idx="37" hasCustomPrompt="1"/>
          </p:nvPr>
        </p:nvSpPr>
        <p:spPr>
          <a:xfrm>
            <a:off x="14438109" y="5835692"/>
            <a:ext cx="446291" cy="446291"/>
          </a:xfrm>
        </p:spPr>
        <p:txBody>
          <a:bodyPr>
            <a:normAutofit/>
          </a:bodyPr>
          <a:lstStyle>
            <a:lvl1pPr>
              <a:defRPr sz="1000"/>
            </a:lvl1pPr>
          </a:lstStyle>
          <a:p>
            <a:r>
              <a:rPr kumimoji="1" lang="en-US" altLang="ja-JP" dirty="0"/>
              <a:t>ICON</a:t>
            </a:r>
            <a:endParaRPr kumimoji="1" lang="ja-JP" altLang="en-US" dirty="0"/>
          </a:p>
        </p:txBody>
      </p:sp>
      <p:sp>
        <p:nvSpPr>
          <p:cNvPr id="77" name="テキスト プレースホルダー 11"/>
          <p:cNvSpPr>
            <a:spLocks noGrp="1"/>
          </p:cNvSpPr>
          <p:nvPr>
            <p:ph type="body" sz="quarter" idx="38" hasCustomPrompt="1"/>
          </p:nvPr>
        </p:nvSpPr>
        <p:spPr>
          <a:xfrm>
            <a:off x="4921595" y="7077099"/>
            <a:ext cx="8399077"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78" name="直線コネクタ 77"/>
          <p:cNvCxnSpPr/>
          <p:nvPr userDrawn="1"/>
        </p:nvCxnSpPr>
        <p:spPr>
          <a:xfrm flipH="1" flipV="1">
            <a:off x="3332956" y="833505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p:ph type="body" sz="quarter" idx="39" hasCustomPrompt="1"/>
          </p:nvPr>
        </p:nvSpPr>
        <p:spPr>
          <a:xfrm>
            <a:off x="3332956" y="8432800"/>
            <a:ext cx="11632275" cy="1092200"/>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75215827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Layer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六角形 31"/>
          <p:cNvSpPr/>
          <p:nvPr userDrawn="1"/>
        </p:nvSpPr>
        <p:spPr>
          <a:xfrm rot="5400000">
            <a:off x="5939381" y="2737528"/>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120711" y="1395630"/>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10853396" y="288079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円/楕円 38"/>
          <p:cNvSpPr/>
          <p:nvPr userDrawn="1"/>
        </p:nvSpPr>
        <p:spPr>
          <a:xfrm>
            <a:off x="10853396"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20711" y="756131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5368565"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5368565" y="2872462"/>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テキスト プレースホルダー 11"/>
          <p:cNvSpPr>
            <a:spLocks noGrp="1"/>
          </p:cNvSpPr>
          <p:nvPr>
            <p:ph type="body" sz="quarter" idx="21" hasCustomPrompt="1"/>
          </p:nvPr>
        </p:nvSpPr>
        <p:spPr>
          <a:xfrm>
            <a:off x="6982966" y="4950496"/>
            <a:ext cx="4275475" cy="990111"/>
          </a:xfrm>
        </p:spPr>
        <p:txBody>
          <a:bodyPr anchor="ctr">
            <a:noAutofit/>
          </a:bodyPr>
          <a:lstStyle>
            <a:lvl1pPr algn="ctr">
              <a:lnSpc>
                <a:spcPct val="100000"/>
              </a:lnSpc>
              <a:spcBef>
                <a:spcPts val="0"/>
              </a:spcBef>
              <a:defRPr sz="3600" spc="300" baseline="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2" hasCustomPrompt="1"/>
          </p:nvPr>
        </p:nvSpPr>
        <p:spPr>
          <a:xfrm>
            <a:off x="5485100"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23" hasCustomPrompt="1"/>
          </p:nvPr>
        </p:nvSpPr>
        <p:spPr>
          <a:xfrm>
            <a:off x="8216912" y="188235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24" hasCustomPrompt="1"/>
          </p:nvPr>
        </p:nvSpPr>
        <p:spPr>
          <a:xfrm>
            <a:off x="10953207"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25" hasCustomPrompt="1"/>
          </p:nvPr>
        </p:nvSpPr>
        <p:spPr>
          <a:xfrm>
            <a:off x="5468377"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26" hasCustomPrompt="1"/>
          </p:nvPr>
        </p:nvSpPr>
        <p:spPr>
          <a:xfrm>
            <a:off x="10936484"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1" name="テキスト プレースホルダー 11"/>
          <p:cNvSpPr>
            <a:spLocks noGrp="1"/>
          </p:cNvSpPr>
          <p:nvPr>
            <p:ph type="body" sz="quarter" idx="27" hasCustomPrompt="1"/>
          </p:nvPr>
        </p:nvSpPr>
        <p:spPr>
          <a:xfrm>
            <a:off x="8216912" y="807887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grpSp>
        <p:nvGrpSpPr>
          <p:cNvPr id="68" name="グループ化 67"/>
          <p:cNvGrpSpPr/>
          <p:nvPr userDrawn="1"/>
        </p:nvGrpSpPr>
        <p:grpSpPr>
          <a:xfrm>
            <a:off x="7976000" y="1249736"/>
            <a:ext cx="7632300" cy="2320588"/>
            <a:chOff x="7976000" y="767136"/>
            <a:chExt cx="7632300" cy="2320588"/>
          </a:xfrm>
        </p:grpSpPr>
        <p:sp>
          <p:nvSpPr>
            <p:cNvPr id="52" name="円弧 51"/>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4" name="直線コネクタ 53"/>
            <p:cNvCxnSpPr>
              <a:stCxn id="52" idx="0"/>
            </p:cNvCxnSpPr>
            <p:nvPr userDrawn="1"/>
          </p:nvCxnSpPr>
          <p:spPr>
            <a:xfrm>
              <a:off x="9956746" y="1106978"/>
              <a:ext cx="56515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sp>
        <p:nvSpPr>
          <p:cNvPr id="60" name="円弧 59"/>
          <p:cNvSpPr/>
          <p:nvPr userDrawn="1"/>
        </p:nvSpPr>
        <p:spPr>
          <a:xfrm rot="2700000">
            <a:off x="10706500"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1" name="直線コネクタ 60"/>
          <p:cNvCxnSpPr>
            <a:stCxn id="60" idx="0"/>
          </p:cNvCxnSpPr>
          <p:nvPr userDrawn="1"/>
        </p:nvCxnSpPr>
        <p:spPr>
          <a:xfrm>
            <a:off x="12687246" y="3051922"/>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3" name="円弧 62"/>
          <p:cNvSpPr/>
          <p:nvPr userDrawn="1"/>
        </p:nvSpPr>
        <p:spPr>
          <a:xfrm rot="2700000">
            <a:off x="10706500"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4" name="直線コネクタ 63"/>
          <p:cNvCxnSpPr/>
          <p:nvPr userDrawn="1"/>
        </p:nvCxnSpPr>
        <p:spPr>
          <a:xfrm>
            <a:off x="12687246" y="6210605"/>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nvGrpSpPr>
          <p:cNvPr id="69" name="グループ化 68"/>
          <p:cNvGrpSpPr/>
          <p:nvPr userDrawn="1"/>
        </p:nvGrpSpPr>
        <p:grpSpPr>
          <a:xfrm flipH="1">
            <a:off x="520700" y="2712080"/>
            <a:ext cx="7012790" cy="2320588"/>
            <a:chOff x="7976000" y="767136"/>
            <a:chExt cx="7012790" cy="2320588"/>
          </a:xfrm>
        </p:grpSpPr>
        <p:sp>
          <p:nvSpPr>
            <p:cNvPr id="70" name="円弧 69"/>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1" name="直線コネクタ 70"/>
            <p:cNvCxnSpPr>
              <a:stCxn id="70" idx="0"/>
            </p:cNvCxnSpPr>
            <p:nvPr userDrawn="1"/>
          </p:nvCxnSpPr>
          <p:spPr>
            <a:xfrm>
              <a:off x="9956746" y="1106978"/>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grpSp>
        <p:nvGrpSpPr>
          <p:cNvPr id="76" name="グループ化 75"/>
          <p:cNvGrpSpPr/>
          <p:nvPr userDrawn="1"/>
        </p:nvGrpSpPr>
        <p:grpSpPr>
          <a:xfrm flipH="1">
            <a:off x="520700" y="5870763"/>
            <a:ext cx="7012790" cy="2320588"/>
            <a:chOff x="7976000" y="767136"/>
            <a:chExt cx="7012790" cy="2320588"/>
          </a:xfrm>
        </p:grpSpPr>
        <p:sp>
          <p:nvSpPr>
            <p:cNvPr id="77" name="円弧 76"/>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8" name="直線コネクタ 77"/>
            <p:cNvCxnSpPr>
              <a:stCxn id="77" idx="0"/>
            </p:cNvCxnSpPr>
            <p:nvPr userDrawn="1"/>
          </p:nvCxnSpPr>
          <p:spPr>
            <a:xfrm>
              <a:off x="9956746" y="1106978"/>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grpSp>
        <p:nvGrpSpPr>
          <p:cNvPr id="79" name="グループ化 78"/>
          <p:cNvGrpSpPr/>
          <p:nvPr userDrawn="1"/>
        </p:nvGrpSpPr>
        <p:grpSpPr>
          <a:xfrm flipH="1" flipV="1">
            <a:off x="2476500" y="7426333"/>
            <a:ext cx="7787490" cy="2320588"/>
            <a:chOff x="7976000" y="767136"/>
            <a:chExt cx="7787490" cy="2320588"/>
          </a:xfrm>
        </p:grpSpPr>
        <p:sp>
          <p:nvSpPr>
            <p:cNvPr id="80" name="円弧 79"/>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1" name="直線コネクタ 80"/>
            <p:cNvCxnSpPr>
              <a:stCxn id="80" idx="0"/>
            </p:cNvCxnSpPr>
            <p:nvPr userDrawn="1"/>
          </p:nvCxnSpPr>
          <p:spPr>
            <a:xfrm flipV="1">
              <a:off x="9956746" y="1106978"/>
              <a:ext cx="58067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sp>
        <p:nvSpPr>
          <p:cNvPr id="82" name="テキスト プレースホルダー 11"/>
          <p:cNvSpPr>
            <a:spLocks noGrp="1"/>
          </p:cNvSpPr>
          <p:nvPr>
            <p:ph type="body" sz="quarter" idx="28" hasCustomPrompt="1"/>
          </p:nvPr>
        </p:nvSpPr>
        <p:spPr>
          <a:xfrm>
            <a:off x="10405071" y="1702393"/>
            <a:ext cx="5203230" cy="847338"/>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0" name="テキスト プレースホルダー 11"/>
          <p:cNvSpPr>
            <a:spLocks noGrp="1"/>
          </p:cNvSpPr>
          <p:nvPr>
            <p:ph type="body" sz="quarter" idx="29" hasCustomPrompt="1"/>
          </p:nvPr>
        </p:nvSpPr>
        <p:spPr>
          <a:xfrm>
            <a:off x="13095883" y="3203596"/>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1" name="テキスト プレースホルダー 11"/>
          <p:cNvSpPr>
            <a:spLocks noGrp="1"/>
          </p:cNvSpPr>
          <p:nvPr>
            <p:ph type="body" sz="quarter" idx="30" hasCustomPrompt="1"/>
          </p:nvPr>
        </p:nvSpPr>
        <p:spPr>
          <a:xfrm>
            <a:off x="13108583" y="63405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p:ph type="body" sz="quarter" idx="31" hasCustomPrompt="1"/>
          </p:nvPr>
        </p:nvSpPr>
        <p:spPr>
          <a:xfrm>
            <a:off x="496391" y="320285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5" name="テキスト プレースホルダー 11"/>
          <p:cNvSpPr>
            <a:spLocks noGrp="1"/>
          </p:cNvSpPr>
          <p:nvPr>
            <p:ph type="body" sz="quarter" idx="32" hasCustomPrompt="1"/>
          </p:nvPr>
        </p:nvSpPr>
        <p:spPr>
          <a:xfrm>
            <a:off x="520700" y="63532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p:ph type="body" sz="quarter" idx="33" hasCustomPrompt="1"/>
          </p:nvPr>
        </p:nvSpPr>
        <p:spPr>
          <a:xfrm>
            <a:off x="2619971" y="8433393"/>
            <a:ext cx="5203230" cy="847338"/>
          </a:xfrm>
        </p:spPr>
        <p:txBody>
          <a:bodyPr anchor="b">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p:ph type="body" sz="quarter" idx="15" hasCustomPrompt="1"/>
          </p:nvPr>
        </p:nvSpPr>
        <p:spPr>
          <a:xfrm>
            <a:off x="457200" y="353667"/>
            <a:ext cx="6769100" cy="1983133"/>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47" name="直線コネクタ 46"/>
          <p:cNvCxnSpPr/>
          <p:nvPr userDrawn="1"/>
        </p:nvCxnSpPr>
        <p:spPr>
          <a:xfrm flipH="1">
            <a:off x="-793" y="2372533"/>
            <a:ext cx="7463585"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00973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6 Points and Texts">
    <p:spTree>
      <p:nvGrpSpPr>
        <p:cNvPr id="1" name=""/>
        <p:cNvGrpSpPr/>
        <p:nvPr/>
      </p:nvGrpSpPr>
      <p:grpSpPr>
        <a:xfrm>
          <a:off x="0" y="0"/>
          <a:ext cx="0" cy="0"/>
          <a:chOff x="0" y="0"/>
          <a:chExt cx="0" cy="0"/>
        </a:xfrm>
      </p:grpSpPr>
      <p:cxnSp>
        <p:nvCxnSpPr>
          <p:cNvPr id="36" name="直線コネクタ 35"/>
          <p:cNvCxnSpPr/>
          <p:nvPr userDrawn="1"/>
        </p:nvCxnSpPr>
        <p:spPr>
          <a:xfrm flipH="1">
            <a:off x="-794" y="407909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六角形 13"/>
          <p:cNvSpPr/>
          <p:nvPr userDrawn="1"/>
        </p:nvSpPr>
        <p:spPr>
          <a:xfrm rot="5400000">
            <a:off x="2000980" y="2470016"/>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1288949" y="803286"/>
            <a:ext cx="7809250" cy="8435669"/>
            <a:chOff x="4946954" y="348420"/>
            <a:chExt cx="8413408" cy="9088290"/>
          </a:xfrm>
        </p:grpSpPr>
        <p:sp>
          <p:nvSpPr>
            <p:cNvPr id="5" name="涙形 4"/>
            <p:cNvSpPr/>
            <p:nvPr userDrawn="1"/>
          </p:nvSpPr>
          <p:spPr>
            <a:xfrm rot="8100000">
              <a:off x="7680555" y="348420"/>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4500000">
              <a:off x="4946954" y="1889381"/>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涙形 6"/>
            <p:cNvSpPr/>
            <p:nvPr userDrawn="1"/>
          </p:nvSpPr>
          <p:spPr>
            <a:xfrm rot="900000">
              <a:off x="4946954" y="4994725"/>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涙形 7"/>
            <p:cNvSpPr/>
            <p:nvPr userDrawn="1"/>
          </p:nvSpPr>
          <p:spPr>
            <a:xfrm rot="18900000">
              <a:off x="7703047" y="6512996"/>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15300000">
              <a:off x="10436648" y="4972035"/>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11700000">
              <a:off x="10436648" y="1866691"/>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5" name="テキスト プレースホルダー 11"/>
          <p:cNvSpPr>
            <a:spLocks noGrp="1"/>
          </p:cNvSpPr>
          <p:nvPr>
            <p:ph type="body" sz="quarter" idx="23" hasCustomPrompt="1"/>
          </p:nvPr>
        </p:nvSpPr>
        <p:spPr>
          <a:xfrm>
            <a:off x="3922624" y="1633110"/>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6" name="図プレースホルダー 7"/>
          <p:cNvSpPr>
            <a:spLocks noGrp="1"/>
          </p:cNvSpPr>
          <p:nvPr>
            <p:ph type="pic" sz="quarter" idx="18" hasCustomPrompt="1"/>
          </p:nvPr>
        </p:nvSpPr>
        <p:spPr>
          <a:xfrm>
            <a:off x="4801900" y="937211"/>
            <a:ext cx="785909" cy="785909"/>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p:ph type="body" sz="quarter" idx="29" hasCustomPrompt="1"/>
          </p:nvPr>
        </p:nvSpPr>
        <p:spPr>
          <a:xfrm>
            <a:off x="4048571" y="2083160"/>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30" hasCustomPrompt="1"/>
          </p:nvPr>
        </p:nvSpPr>
        <p:spPr>
          <a:xfrm>
            <a:off x="6469085" y="309409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9" name="図プレースホルダー 7"/>
          <p:cNvSpPr>
            <a:spLocks noGrp="1"/>
          </p:cNvSpPr>
          <p:nvPr>
            <p:ph type="pic" sz="quarter" idx="31" hasCustomPrompt="1"/>
          </p:nvPr>
        </p:nvSpPr>
        <p:spPr>
          <a:xfrm>
            <a:off x="7348361" y="2398195"/>
            <a:ext cx="785909" cy="785909"/>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2" hasCustomPrompt="1"/>
          </p:nvPr>
        </p:nvSpPr>
        <p:spPr>
          <a:xfrm>
            <a:off x="6595032" y="3544144"/>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33" hasCustomPrompt="1"/>
          </p:nvPr>
        </p:nvSpPr>
        <p:spPr>
          <a:xfrm>
            <a:off x="1373600" y="3049089"/>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5" name="図プレースホルダー 7"/>
          <p:cNvSpPr>
            <a:spLocks noGrp="1"/>
          </p:cNvSpPr>
          <p:nvPr>
            <p:ph type="pic" sz="quarter" idx="34" hasCustomPrompt="1"/>
          </p:nvPr>
        </p:nvSpPr>
        <p:spPr>
          <a:xfrm>
            <a:off x="2252876" y="2353190"/>
            <a:ext cx="785909" cy="785909"/>
          </a:xfrm>
        </p:spPr>
        <p:txBody>
          <a:bodyPr>
            <a:normAutofit/>
          </a:bodyPr>
          <a:lstStyle>
            <a:lvl1pPr>
              <a:defRPr sz="1600"/>
            </a:lvl1pPr>
          </a:lstStyle>
          <a:p>
            <a:r>
              <a:rPr kumimoji="1" lang="en-US" altLang="ja-JP" dirty="0"/>
              <a:t>ICON</a:t>
            </a:r>
            <a:endParaRPr kumimoji="1" lang="ja-JP" altLang="en-US" dirty="0"/>
          </a:p>
        </p:txBody>
      </p:sp>
      <p:sp>
        <p:nvSpPr>
          <p:cNvPr id="26" name="テキスト プレースホルダー 11"/>
          <p:cNvSpPr>
            <a:spLocks noGrp="1"/>
          </p:cNvSpPr>
          <p:nvPr>
            <p:ph type="body" sz="quarter" idx="35" hasCustomPrompt="1"/>
          </p:nvPr>
        </p:nvSpPr>
        <p:spPr>
          <a:xfrm>
            <a:off x="1499547" y="349913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36" hasCustomPrompt="1"/>
          </p:nvPr>
        </p:nvSpPr>
        <p:spPr>
          <a:xfrm>
            <a:off x="1373600" y="5927148"/>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8" name="図プレースホルダー 7"/>
          <p:cNvSpPr>
            <a:spLocks noGrp="1"/>
          </p:cNvSpPr>
          <p:nvPr>
            <p:ph type="pic" sz="quarter" idx="37" hasCustomPrompt="1"/>
          </p:nvPr>
        </p:nvSpPr>
        <p:spPr>
          <a:xfrm>
            <a:off x="2252876" y="5231249"/>
            <a:ext cx="785909" cy="785909"/>
          </a:xfrm>
        </p:spPr>
        <p:txBody>
          <a:bodyPr>
            <a:normAutofit/>
          </a:bodyPr>
          <a:lstStyle>
            <a:lvl1pPr>
              <a:defRPr sz="1600"/>
            </a:lvl1pPr>
          </a:lstStyle>
          <a:p>
            <a:r>
              <a:rPr kumimoji="1" lang="en-US" altLang="ja-JP" dirty="0"/>
              <a:t>ICON</a:t>
            </a:r>
            <a:endParaRPr kumimoji="1" lang="ja-JP" altLang="en-US" dirty="0"/>
          </a:p>
        </p:txBody>
      </p:sp>
      <p:sp>
        <p:nvSpPr>
          <p:cNvPr id="29" name="テキスト プレースホルダー 11"/>
          <p:cNvSpPr>
            <a:spLocks noGrp="1"/>
          </p:cNvSpPr>
          <p:nvPr>
            <p:ph type="body" sz="quarter" idx="38" hasCustomPrompt="1"/>
          </p:nvPr>
        </p:nvSpPr>
        <p:spPr>
          <a:xfrm>
            <a:off x="1499547" y="6377198"/>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39" hasCustomPrompt="1"/>
          </p:nvPr>
        </p:nvSpPr>
        <p:spPr>
          <a:xfrm>
            <a:off x="6469085" y="5908585"/>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1" name="図プレースホルダー 7"/>
          <p:cNvSpPr>
            <a:spLocks noGrp="1"/>
          </p:cNvSpPr>
          <p:nvPr>
            <p:ph type="pic" sz="quarter" idx="40" hasCustomPrompt="1"/>
          </p:nvPr>
        </p:nvSpPr>
        <p:spPr>
          <a:xfrm>
            <a:off x="7348361" y="5212686"/>
            <a:ext cx="785909" cy="785909"/>
          </a:xfrm>
        </p:spPr>
        <p:txBody>
          <a:bodyPr>
            <a:normAutofit/>
          </a:bodyPr>
          <a:lstStyle>
            <a:lvl1pPr>
              <a:defRPr sz="1600"/>
            </a:lvl1pPr>
          </a:lstStyle>
          <a:p>
            <a:r>
              <a:rPr kumimoji="1" lang="en-US" altLang="ja-JP" dirty="0"/>
              <a:t>ICON</a:t>
            </a:r>
            <a:endParaRPr kumimoji="1" lang="ja-JP" altLang="en-US" dirty="0"/>
          </a:p>
        </p:txBody>
      </p:sp>
      <p:sp>
        <p:nvSpPr>
          <p:cNvPr id="32" name="テキスト プレースホルダー 11"/>
          <p:cNvSpPr>
            <a:spLocks noGrp="1"/>
          </p:cNvSpPr>
          <p:nvPr>
            <p:ph type="body" sz="quarter" idx="41" hasCustomPrompt="1"/>
          </p:nvPr>
        </p:nvSpPr>
        <p:spPr>
          <a:xfrm>
            <a:off x="6595032" y="6358635"/>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42" hasCustomPrompt="1"/>
          </p:nvPr>
        </p:nvSpPr>
        <p:spPr>
          <a:xfrm>
            <a:off x="3922624" y="732456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4" name="図プレースホルダー 7"/>
          <p:cNvSpPr>
            <a:spLocks noGrp="1"/>
          </p:cNvSpPr>
          <p:nvPr>
            <p:ph type="pic" sz="quarter" idx="43" hasCustomPrompt="1"/>
          </p:nvPr>
        </p:nvSpPr>
        <p:spPr>
          <a:xfrm>
            <a:off x="4801900" y="6583660"/>
            <a:ext cx="785909" cy="785909"/>
          </a:xfrm>
        </p:spPr>
        <p:txBody>
          <a:bodyPr>
            <a:normAutofit/>
          </a:bodyPr>
          <a:lstStyle>
            <a:lvl1pPr>
              <a:defRPr sz="1600"/>
            </a:lvl1pPr>
          </a:lstStyle>
          <a:p>
            <a:r>
              <a:rPr kumimoji="1" lang="en-US" altLang="ja-JP" dirty="0"/>
              <a:t>ICON</a:t>
            </a:r>
            <a:endParaRPr kumimoji="1" lang="ja-JP" altLang="en-US" dirty="0"/>
          </a:p>
        </p:txBody>
      </p:sp>
      <p:sp>
        <p:nvSpPr>
          <p:cNvPr id="35" name="テキスト プレースホルダー 11"/>
          <p:cNvSpPr>
            <a:spLocks noGrp="1"/>
          </p:cNvSpPr>
          <p:nvPr>
            <p:ph type="body" sz="quarter" idx="44" hasCustomPrompt="1"/>
          </p:nvPr>
        </p:nvSpPr>
        <p:spPr>
          <a:xfrm>
            <a:off x="4048571" y="772960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15" hasCustomPrompt="1"/>
          </p:nvPr>
        </p:nvSpPr>
        <p:spPr>
          <a:xfrm>
            <a:off x="9548249" y="1228065"/>
            <a:ext cx="7914915"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41" name="ホームベース 40"/>
          <p:cNvSpPr/>
          <p:nvPr userDrawn="1"/>
        </p:nvSpPr>
        <p:spPr>
          <a:xfrm>
            <a:off x="9615805" y="4406587"/>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1"/>
          <p:cNvSpPr>
            <a:spLocks noGrp="1"/>
          </p:cNvSpPr>
          <p:nvPr>
            <p:ph type="body" sz="quarter" idx="16" hasCustomPrompt="1"/>
          </p:nvPr>
        </p:nvSpPr>
        <p:spPr>
          <a:xfrm>
            <a:off x="10095502" y="4789931"/>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17" hasCustomPrompt="1"/>
          </p:nvPr>
        </p:nvSpPr>
        <p:spPr>
          <a:xfrm>
            <a:off x="10095502" y="4210502"/>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4" name="ホームベース 43"/>
          <p:cNvSpPr/>
          <p:nvPr userDrawn="1"/>
        </p:nvSpPr>
        <p:spPr>
          <a:xfrm>
            <a:off x="9615805" y="682475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11"/>
          <p:cNvSpPr>
            <a:spLocks noGrp="1"/>
          </p:cNvSpPr>
          <p:nvPr>
            <p:ph type="body" sz="quarter" idx="45" hasCustomPrompt="1"/>
          </p:nvPr>
        </p:nvSpPr>
        <p:spPr>
          <a:xfrm>
            <a:off x="10095502" y="7208094"/>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p:ph type="body" sz="quarter" idx="19" hasCustomPrompt="1"/>
          </p:nvPr>
        </p:nvSpPr>
        <p:spPr>
          <a:xfrm>
            <a:off x="10095502" y="6628665"/>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120155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図プレースホルダー 5"/>
          <p:cNvSpPr>
            <a:spLocks noGrp="1"/>
          </p:cNvSpPr>
          <p:nvPr>
            <p:ph type="pic" sz="quarter" idx="12" hasCustomPrompt="1"/>
          </p:nvPr>
        </p:nvSpPr>
        <p:spPr>
          <a:xfrm>
            <a:off x="38182" y="43542"/>
            <a:ext cx="3600000" cy="3600000"/>
          </a:xfrm>
          <a:solidFill>
            <a:schemeClr val="accent1">
              <a:lumMod val="40000"/>
              <a:lumOff val="60000"/>
            </a:schemeClr>
          </a:solidFill>
        </p:spPr>
        <p:txBody>
          <a:bodyPr/>
          <a:lstStyle>
            <a:lvl1pPr>
              <a:defRPr sz="1800"/>
            </a:lvl1pPr>
          </a:lstStyle>
          <a:p>
            <a:r>
              <a:rPr kumimoji="1" lang="en-US" altLang="ja-JP" dirty="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solidFill>
            <a:schemeClr val="accent1">
              <a:lumMod val="75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solidFill>
            <a:schemeClr val="accent1">
              <a:lumMod val="20000"/>
              <a:lumOff val="8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solidFill>
            <a:schemeClr val="accent1">
              <a:lumMod val="60000"/>
              <a:lumOff val="4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22" hasCustomPrompt="1"/>
          </p:nvPr>
        </p:nvSpPr>
        <p:spPr>
          <a:xfrm>
            <a:off x="1222326" y="4018375"/>
            <a:ext cx="15841760"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3" hasCustomPrompt="1"/>
          </p:nvPr>
        </p:nvSpPr>
        <p:spPr>
          <a:xfrm>
            <a:off x="1222327" y="5233510"/>
            <a:ext cx="15841760" cy="108012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173965659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3 Points and Big Tit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正方形/長方形 31"/>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1500" baseline="0">
                <a:solidFill>
                  <a:schemeClr val="bg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3202547"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36" name="テキスト プレースホルダー 11"/>
          <p:cNvSpPr>
            <a:spLocks noGrp="1"/>
          </p:cNvSpPr>
          <p:nvPr>
            <p:ph type="body" sz="quarter" idx="16" hasCustomPrompt="1"/>
          </p:nvPr>
        </p:nvSpPr>
        <p:spPr>
          <a:xfrm>
            <a:off x="162737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17" hasCustomPrompt="1"/>
          </p:nvPr>
        </p:nvSpPr>
        <p:spPr>
          <a:xfrm>
            <a:off x="162737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38" name="図プレースホルダー 7"/>
          <p:cNvSpPr>
            <a:spLocks noGrp="1"/>
          </p:cNvSpPr>
          <p:nvPr>
            <p:ph type="pic" sz="quarter" idx="23" hasCustomPrompt="1"/>
          </p:nvPr>
        </p:nvSpPr>
        <p:spPr>
          <a:xfrm>
            <a:off x="8378122"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39" name="テキスト プレースホルダー 11"/>
          <p:cNvSpPr>
            <a:spLocks noGrp="1"/>
          </p:cNvSpPr>
          <p:nvPr>
            <p:ph type="body" sz="quarter" idx="24" hasCustomPrompt="1"/>
          </p:nvPr>
        </p:nvSpPr>
        <p:spPr>
          <a:xfrm>
            <a:off x="6802946"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5" hasCustomPrompt="1"/>
          </p:nvPr>
        </p:nvSpPr>
        <p:spPr>
          <a:xfrm>
            <a:off x="6802946"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41" name="図プレースホルダー 7"/>
          <p:cNvSpPr>
            <a:spLocks noGrp="1"/>
          </p:cNvSpPr>
          <p:nvPr>
            <p:ph type="pic" sz="quarter" idx="26" hasCustomPrompt="1"/>
          </p:nvPr>
        </p:nvSpPr>
        <p:spPr>
          <a:xfrm>
            <a:off x="13553697"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42" name="テキスト プレースホルダー 11"/>
          <p:cNvSpPr>
            <a:spLocks noGrp="1"/>
          </p:cNvSpPr>
          <p:nvPr>
            <p:ph type="body" sz="quarter" idx="27" hasCustomPrompt="1"/>
          </p:nvPr>
        </p:nvSpPr>
        <p:spPr>
          <a:xfrm>
            <a:off x="1197852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28" hasCustomPrompt="1"/>
          </p:nvPr>
        </p:nvSpPr>
        <p:spPr>
          <a:xfrm>
            <a:off x="1197852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16597230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Phone and Pictur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8"/>
          <p:cNvSpPr>
            <a:spLocks noGrp="1"/>
          </p:cNvSpPr>
          <p:nvPr>
            <p:ph type="pic" sz="quarter" idx="12" hasCustomPrompt="1"/>
          </p:nvPr>
        </p:nvSpPr>
        <p:spPr>
          <a:xfrm>
            <a:off x="0" y="-1"/>
            <a:ext cx="18286413" cy="6583661"/>
          </a:xfrm>
        </p:spPr>
        <p:txBody>
          <a:bodyPr/>
          <a:lstStyle>
            <a:lvl1pPr>
              <a:defRPr baseline="0"/>
            </a:lvl1pPr>
          </a:lstStyle>
          <a:p>
            <a:r>
              <a:rPr kumimoji="1" lang="en-US" altLang="ja-JP" dirty="0"/>
              <a:t>Add an image</a:t>
            </a:r>
            <a:endParaRPr kumimoji="1" lang="ja-JP" altLang="en-US" dirty="0"/>
          </a:p>
        </p:txBody>
      </p:sp>
      <p:sp>
        <p:nvSpPr>
          <p:cNvPr id="13" name="テキスト プレースホルダー 12"/>
          <p:cNvSpPr>
            <a:spLocks noGrp="1"/>
          </p:cNvSpPr>
          <p:nvPr>
            <p:ph type="body" sz="quarter" idx="14" hasCustomPrompt="1"/>
          </p:nvPr>
        </p:nvSpPr>
        <p:spPr>
          <a:xfrm>
            <a:off x="0" y="4063290"/>
            <a:ext cx="18286413" cy="765175"/>
          </a:xfrm>
          <a:solidFill>
            <a:schemeClr val="accent1">
              <a:alpha val="69000"/>
            </a:schemeClr>
          </a:solidFill>
        </p:spPr>
        <p:txBody>
          <a:bodyPr/>
          <a:lstStyle/>
          <a:p>
            <a:pPr lvl="0"/>
            <a:r>
              <a:rPr kumimoji="1" lang="en-US" altLang="ja-JP" dirty="0"/>
              <a:t> </a:t>
            </a:r>
            <a:endParaRPr kumimoji="1" lang="ja-JP" altLang="en-US" dirty="0"/>
          </a:p>
        </p:txBody>
      </p:sp>
      <p:sp>
        <p:nvSpPr>
          <p:cNvPr id="14" name="テキスト プレースホルダー 12"/>
          <p:cNvSpPr>
            <a:spLocks noGrp="1"/>
          </p:cNvSpPr>
          <p:nvPr>
            <p:ph type="body" sz="quarter" idx="15" hasCustomPrompt="1"/>
          </p:nvPr>
        </p:nvSpPr>
        <p:spPr>
          <a:xfrm>
            <a:off x="0" y="4828951"/>
            <a:ext cx="18286413" cy="1754709"/>
          </a:xfrm>
          <a:solidFill>
            <a:schemeClr val="tx2">
              <a:alpha val="69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3" hasCustomPrompt="1"/>
          </p:nvPr>
        </p:nvSpPr>
        <p:spPr>
          <a:xfrm>
            <a:off x="1311688" y="823020"/>
            <a:ext cx="3691058" cy="5757015"/>
          </a:xfrm>
          <a:blipFill dpi="0" rotWithShape="1">
            <a:blip r:embed="rId2" cstate="print"/>
            <a:srcRect/>
            <a:stretch>
              <a:fillRect b="-27424"/>
            </a:stretch>
          </a:blipFill>
        </p:spPr>
        <p:txBody>
          <a:body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17" hasCustomPrompt="1"/>
          </p:nvPr>
        </p:nvSpPr>
        <p:spPr>
          <a:xfrm>
            <a:off x="5137761" y="4052646"/>
            <a:ext cx="12421380" cy="773203"/>
          </a:xfrm>
        </p:spPr>
        <p:txBody>
          <a:bodyPr anchor="t">
            <a:noAutofit/>
          </a:bodyPr>
          <a:lstStyle>
            <a:lvl1pPr algn="l">
              <a:lnSpc>
                <a:spcPct val="120000"/>
              </a:lnSpc>
              <a:defRPr sz="32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6" hasCustomPrompt="1"/>
          </p:nvPr>
        </p:nvSpPr>
        <p:spPr>
          <a:xfrm>
            <a:off x="5137761" y="4880358"/>
            <a:ext cx="12421380" cy="165829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図プレースホルダー 21"/>
          <p:cNvSpPr>
            <a:spLocks noGrp="1"/>
          </p:cNvSpPr>
          <p:nvPr>
            <p:ph type="pic" sz="quarter" idx="40" hasCustomPrompt="1"/>
          </p:nvPr>
        </p:nvSpPr>
        <p:spPr>
          <a:xfrm>
            <a:off x="1582417" y="1767765"/>
            <a:ext cx="3149600" cy="4816475"/>
          </a:xfrm>
        </p:spPr>
        <p:txBody>
          <a:bodyPr/>
          <a:lstStyle>
            <a:lvl1pPr>
              <a:defRPr/>
            </a:lvl1pPr>
          </a:lstStyle>
          <a:p>
            <a:r>
              <a:rPr kumimoji="1" lang="en-US" altLang="ja-JP" dirty="0"/>
              <a:t>Add an image</a:t>
            </a:r>
            <a:endParaRPr kumimoji="1" lang="ja-JP" altLang="en-US" dirty="0"/>
          </a:p>
        </p:txBody>
      </p:sp>
      <p:sp>
        <p:nvSpPr>
          <p:cNvPr id="24"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5" name="直線コネクタ 24"/>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3578790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Moniters">
    <p:spTree>
      <p:nvGrpSpPr>
        <p:cNvPr id="1" name=""/>
        <p:cNvGrpSpPr/>
        <p:nvPr/>
      </p:nvGrpSpPr>
      <p:grpSpPr>
        <a:xfrm>
          <a:off x="0" y="0"/>
          <a:ext cx="0" cy="0"/>
          <a:chOff x="0" y="0"/>
          <a:chExt cx="0" cy="0"/>
        </a:xfrm>
      </p:grpSpPr>
      <p:sp>
        <p:nvSpPr>
          <p:cNvPr id="5" name="正方形/長方形 4"/>
          <p:cNvSpPr/>
          <p:nvPr userDrawn="1"/>
        </p:nvSpPr>
        <p:spPr>
          <a:xfrm>
            <a:off x="-1" y="0"/>
            <a:ext cx="18286413" cy="6583660"/>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テキスト プレースホルダー 7"/>
          <p:cNvSpPr>
            <a:spLocks noGrp="1"/>
          </p:cNvSpPr>
          <p:nvPr>
            <p:ph type="body" sz="quarter" idx="15" hasCustomPrompt="1"/>
          </p:nvPr>
        </p:nvSpPr>
        <p:spPr>
          <a:xfrm>
            <a:off x="412236" y="1208103"/>
            <a:ext cx="6221087" cy="5033903"/>
          </a:xfrm>
          <a:blipFill dpi="0" rotWithShape="1">
            <a:blip r:embed="rId2" cstate="print"/>
            <a:srcRect/>
            <a:stretch>
              <a:fillRect/>
            </a:stretch>
          </a:blipFill>
        </p:spPr>
        <p:txBody>
          <a:bodyPr/>
          <a:lstStyle/>
          <a:p>
            <a:pPr lvl="0"/>
            <a:r>
              <a:rPr kumimoji="1" lang="en-US" altLang="ja-JP" dirty="0"/>
              <a:t> </a:t>
            </a:r>
            <a:endParaRPr kumimoji="1" lang="ja-JP" altLang="en-US" dirty="0"/>
          </a:p>
        </p:txBody>
      </p:sp>
      <p:sp>
        <p:nvSpPr>
          <p:cNvPr id="10" name="図プレースホルダー 8"/>
          <p:cNvSpPr>
            <a:spLocks noGrp="1"/>
          </p:cNvSpPr>
          <p:nvPr>
            <p:ph type="pic" sz="quarter" idx="16" hasCustomPrompt="1"/>
          </p:nvPr>
        </p:nvSpPr>
        <p:spPr>
          <a:xfrm>
            <a:off x="667031" y="1433128"/>
            <a:ext cx="5733348" cy="3150350"/>
          </a:xfrm>
        </p:spPr>
        <p:txBody>
          <a:bodyPr/>
          <a:lstStyle>
            <a:lvl1pPr>
              <a:defRPr/>
            </a:lvl1pPr>
          </a:lstStyle>
          <a:p>
            <a:r>
              <a:rPr kumimoji="1" lang="en-US" altLang="ja-JP" dirty="0"/>
              <a:t>Add an image</a:t>
            </a:r>
            <a:endParaRPr kumimoji="1" lang="ja-JP" altLang="en-US" dirty="0"/>
          </a:p>
        </p:txBody>
      </p:sp>
      <p:sp>
        <p:nvSpPr>
          <p:cNvPr id="11" name="テキスト プレースホルダー 7"/>
          <p:cNvSpPr>
            <a:spLocks noGrp="1"/>
          </p:cNvSpPr>
          <p:nvPr>
            <p:ph type="body" sz="quarter" idx="17" hasCustomPrompt="1"/>
          </p:nvPr>
        </p:nvSpPr>
        <p:spPr>
          <a:xfrm>
            <a:off x="11588711" y="1201446"/>
            <a:ext cx="6221087" cy="5033903"/>
          </a:xfrm>
          <a:blipFill dpi="0" rotWithShape="1">
            <a:blip r:embed="rId2" cstate="print"/>
            <a:srcRect/>
            <a:stretch>
              <a:fillRect/>
            </a:stretch>
          </a:blipFill>
        </p:spPr>
        <p:txBody>
          <a:bodyPr/>
          <a:lstStyle/>
          <a:p>
            <a:pPr lvl="0"/>
            <a:r>
              <a:rPr kumimoji="1" lang="en-US" altLang="ja-JP" dirty="0"/>
              <a:t> </a:t>
            </a:r>
            <a:endParaRPr kumimoji="1" lang="ja-JP" altLang="en-US" dirty="0"/>
          </a:p>
        </p:txBody>
      </p:sp>
      <p:sp>
        <p:nvSpPr>
          <p:cNvPr id="12" name="図プレースホルダー 8"/>
          <p:cNvSpPr>
            <a:spLocks noGrp="1"/>
          </p:cNvSpPr>
          <p:nvPr>
            <p:ph type="pic" sz="quarter" idx="18" hasCustomPrompt="1"/>
          </p:nvPr>
        </p:nvSpPr>
        <p:spPr>
          <a:xfrm>
            <a:off x="11843506" y="1426471"/>
            <a:ext cx="5733348" cy="3150350"/>
          </a:xfrm>
        </p:spPr>
        <p:txBody>
          <a:bodyPr/>
          <a:lstStyle>
            <a:lvl1pPr>
              <a:defRPr/>
            </a:lvl1pPr>
          </a:lstStyle>
          <a:p>
            <a:r>
              <a:rPr kumimoji="1" lang="en-US" altLang="ja-JP" dirty="0"/>
              <a:t>Add an image</a:t>
            </a:r>
            <a:endParaRPr kumimoji="1" lang="ja-JP" altLang="en-US" dirty="0"/>
          </a:p>
        </p:txBody>
      </p:sp>
      <p:sp>
        <p:nvSpPr>
          <p:cNvPr id="8" name="テキスト プレースホルダー 7"/>
          <p:cNvSpPr>
            <a:spLocks noGrp="1"/>
          </p:cNvSpPr>
          <p:nvPr>
            <p:ph type="body" sz="quarter" idx="14" hasCustomPrompt="1"/>
          </p:nvPr>
        </p:nvSpPr>
        <p:spPr>
          <a:xfrm>
            <a:off x="5546049" y="958035"/>
            <a:ext cx="7197557" cy="5824031"/>
          </a:xfrm>
          <a:blipFill dpi="0" rotWithShape="1">
            <a:blip r:embed="rId2" cstate="print"/>
            <a:srcRect/>
            <a:stretch>
              <a:fillRect/>
            </a:stretch>
          </a:blipFill>
        </p:spPr>
        <p:txBody>
          <a:bodyPr/>
          <a:lstStyle/>
          <a:p>
            <a:pPr lvl="0"/>
            <a:r>
              <a:rPr kumimoji="1" lang="en-US" altLang="ja-JP" dirty="0"/>
              <a:t> </a:t>
            </a:r>
            <a:endParaRPr kumimoji="1" lang="ja-JP" altLang="en-US" dirty="0"/>
          </a:p>
        </p:txBody>
      </p:sp>
      <p:sp>
        <p:nvSpPr>
          <p:cNvPr id="7" name="図プレースホルダー 8"/>
          <p:cNvSpPr>
            <a:spLocks noGrp="1"/>
          </p:cNvSpPr>
          <p:nvPr>
            <p:ph type="pic" sz="quarter" idx="13" hasCustomPrompt="1"/>
          </p:nvPr>
        </p:nvSpPr>
        <p:spPr>
          <a:xfrm>
            <a:off x="5814679" y="1201445"/>
            <a:ext cx="6660740" cy="3645405"/>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78316353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9" name="正方形/長方形 8"/>
          <p:cNvSpPr/>
          <p:nvPr userDrawn="1"/>
        </p:nvSpPr>
        <p:spPr>
          <a:xfrm>
            <a:off x="-14757" y="329183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7192" y="3722610"/>
            <a:ext cx="18286413"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正方形/長方形 4"/>
          <p:cNvSpPr/>
          <p:nvPr userDrawn="1"/>
        </p:nvSpPr>
        <p:spPr>
          <a:xfrm>
            <a:off x="-1" y="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0" y="417975"/>
            <a:ext cx="18271655"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p:spPr>
        <p:txBody>
          <a:bodyPr/>
          <a:lstStyle>
            <a:lvl1pPr>
              <a:defRPr baseline="0"/>
            </a:lvl1pPr>
          </a:lstStyle>
          <a:p>
            <a:r>
              <a:rPr kumimoji="1" lang="en-US" altLang="ja-JP" dirty="0"/>
              <a:t> Add an image</a:t>
            </a:r>
            <a:endParaRPr kumimoji="1" lang="ja-JP" altLang="en-US" dirty="0"/>
          </a:p>
        </p:txBody>
      </p:sp>
      <p:sp>
        <p:nvSpPr>
          <p:cNvPr id="11"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6" name="直線コネクタ 1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9150226" y="1177425"/>
            <a:ext cx="8498925" cy="144579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9150226" y="597995"/>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40" hasCustomPrompt="1"/>
          </p:nvPr>
        </p:nvSpPr>
        <p:spPr>
          <a:xfrm>
            <a:off x="599276" y="4513430"/>
            <a:ext cx="8498925" cy="139515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41" hasCustomPrompt="1"/>
          </p:nvPr>
        </p:nvSpPr>
        <p:spPr>
          <a:xfrm>
            <a:off x="599276" y="3934000"/>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25397923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2 Big Images">
    <p:spTree>
      <p:nvGrpSpPr>
        <p:cNvPr id="1" name=""/>
        <p:cNvGrpSpPr/>
        <p:nvPr/>
      </p:nvGrpSpPr>
      <p:grpSpPr>
        <a:xfrm>
          <a:off x="0" y="0"/>
          <a:ext cx="0" cy="0"/>
          <a:chOff x="0" y="0"/>
          <a:chExt cx="0" cy="0"/>
        </a:xfrm>
      </p:grpSpPr>
      <p:sp>
        <p:nvSpPr>
          <p:cNvPr id="8" name="図プレースホルダー 7"/>
          <p:cNvSpPr>
            <a:spLocks noGrp="1"/>
          </p:cNvSpPr>
          <p:nvPr>
            <p:ph type="pic" sz="quarter" idx="12" hasCustomPrompt="1"/>
          </p:nvPr>
        </p:nvSpPr>
        <p:spPr>
          <a:xfrm>
            <a:off x="0" y="0"/>
            <a:ext cx="10425055" cy="6583660"/>
          </a:xfrm>
          <a:custGeom>
            <a:avLst/>
            <a:gdLst/>
            <a:ahLst/>
            <a:cxnLst/>
            <a:rect l="l" t="t" r="r" b="b"/>
            <a:pathLst>
              <a:path w="10425055" h="6583660">
                <a:moveTo>
                  <a:pt x="0" y="0"/>
                </a:moveTo>
                <a:lnTo>
                  <a:pt x="7859770" y="0"/>
                </a:lnTo>
                <a:lnTo>
                  <a:pt x="10425055" y="6583660"/>
                </a:lnTo>
                <a:lnTo>
                  <a:pt x="7859770" y="6583660"/>
                </a:lnTo>
                <a:lnTo>
                  <a:pt x="0" y="6583660"/>
                </a:lnTo>
                <a:close/>
              </a:path>
            </a:pathLst>
          </a:custGeom>
        </p:spPr>
        <p:txBody>
          <a:bodyPr/>
          <a:lstStyle>
            <a:lvl1pPr>
              <a:defRPr/>
            </a:lvl1pPr>
          </a:lstStyle>
          <a:p>
            <a:r>
              <a:rPr kumimoji="1" lang="en-US" altLang="ja-JP" dirty="0"/>
              <a:t>Add an image</a:t>
            </a:r>
            <a:endParaRPr kumimoji="1" lang="ja-JP" altLang="en-US" dirty="0"/>
          </a:p>
        </p:txBody>
      </p:sp>
      <p:sp>
        <p:nvSpPr>
          <p:cNvPr id="22" name="図プレースホルダー 21"/>
          <p:cNvSpPr>
            <a:spLocks noGrp="1"/>
          </p:cNvSpPr>
          <p:nvPr>
            <p:ph type="pic" sz="quarter" idx="40" hasCustomPrompt="1"/>
          </p:nvPr>
        </p:nvSpPr>
        <p:spPr>
          <a:xfrm>
            <a:off x="5461000" y="3221875"/>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12" name="図プレースホルダー 11"/>
          <p:cNvSpPr>
            <a:spLocks noGrp="1"/>
          </p:cNvSpPr>
          <p:nvPr>
            <p:ph type="pic" sz="quarter" idx="13" hasCustomPrompt="1"/>
          </p:nvPr>
        </p:nvSpPr>
        <p:spPr>
          <a:xfrm>
            <a:off x="7838062" y="-2"/>
            <a:ext cx="10448350" cy="6583660"/>
          </a:xfrm>
          <a:custGeom>
            <a:avLst/>
            <a:gdLst/>
            <a:ahLst/>
            <a:cxnLst/>
            <a:rect l="l" t="t" r="r" b="b"/>
            <a:pathLst>
              <a:path w="10448350" h="6583660">
                <a:moveTo>
                  <a:pt x="0" y="0"/>
                </a:moveTo>
                <a:lnTo>
                  <a:pt x="2565285" y="0"/>
                </a:lnTo>
                <a:lnTo>
                  <a:pt x="10425054" y="0"/>
                </a:lnTo>
                <a:lnTo>
                  <a:pt x="10425054" y="1"/>
                </a:lnTo>
                <a:lnTo>
                  <a:pt x="10448350" y="1"/>
                </a:lnTo>
                <a:lnTo>
                  <a:pt x="10448350" y="6583660"/>
                </a:lnTo>
                <a:lnTo>
                  <a:pt x="10425054" y="6583660"/>
                </a:lnTo>
                <a:lnTo>
                  <a:pt x="9000998" y="6583660"/>
                </a:lnTo>
                <a:lnTo>
                  <a:pt x="2565285" y="658366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41" hasCustomPrompt="1"/>
          </p:nvPr>
        </p:nvSpPr>
        <p:spPr>
          <a:xfrm>
            <a:off x="5746750" y="3228975"/>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4" name="図プレースホルダー 21"/>
          <p:cNvSpPr>
            <a:spLocks noGrp="1"/>
          </p:cNvSpPr>
          <p:nvPr>
            <p:ph type="pic" sz="quarter" idx="42" hasCustomPrompt="1"/>
          </p:nvPr>
        </p:nvSpPr>
        <p:spPr>
          <a:xfrm>
            <a:off x="8777288" y="2424950"/>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43" hasCustomPrompt="1"/>
          </p:nvPr>
        </p:nvSpPr>
        <p:spPr>
          <a:xfrm>
            <a:off x="9063038" y="2432050"/>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21251958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06843" y="1016929"/>
            <a:ext cx="13127849"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8" name="涙形 7"/>
          <p:cNvSpPr/>
          <p:nvPr userDrawn="1"/>
        </p:nvSpPr>
        <p:spPr>
          <a:xfrm rot="8100000">
            <a:off x="3189655" y="1155774"/>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8100000">
            <a:off x="4761885" y="3760571"/>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8100000">
            <a:off x="7802845" y="63431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rot="8100000">
            <a:off x="11596370" y="1306115"/>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rot="8100000">
            <a:off x="8000551" y="3090913"/>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rot="8100000">
            <a:off x="13128605" y="418070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40" hasCustomPrompt="1"/>
          </p:nvPr>
        </p:nvSpPr>
        <p:spPr>
          <a:xfrm>
            <a:off x="611633" y="1652503"/>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41" hasCustomPrompt="1"/>
          </p:nvPr>
        </p:nvSpPr>
        <p:spPr>
          <a:xfrm>
            <a:off x="2112711" y="4108746"/>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42" hasCustomPrompt="1"/>
          </p:nvPr>
        </p:nvSpPr>
        <p:spPr>
          <a:xfrm>
            <a:off x="5227143" y="944025"/>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43" hasCustomPrompt="1"/>
          </p:nvPr>
        </p:nvSpPr>
        <p:spPr>
          <a:xfrm>
            <a:off x="9488346" y="3741660"/>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44" hasCustomPrompt="1"/>
          </p:nvPr>
        </p:nvSpPr>
        <p:spPr>
          <a:xfrm>
            <a:off x="13082603" y="1595703"/>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45" hasCustomPrompt="1"/>
          </p:nvPr>
        </p:nvSpPr>
        <p:spPr>
          <a:xfrm>
            <a:off x="14595806" y="4361482"/>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46" hasCustomPrompt="1"/>
          </p:nvPr>
        </p:nvSpPr>
        <p:spPr>
          <a:xfrm>
            <a:off x="3314987" y="1076656"/>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47" hasCustomPrompt="1"/>
          </p:nvPr>
        </p:nvSpPr>
        <p:spPr>
          <a:xfrm>
            <a:off x="4875156" y="3681453"/>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2" name="テキスト プレースホルダー 11"/>
          <p:cNvSpPr>
            <a:spLocks noGrp="1"/>
          </p:cNvSpPr>
          <p:nvPr>
            <p:ph type="body" sz="quarter" idx="48" hasCustomPrompt="1"/>
          </p:nvPr>
        </p:nvSpPr>
        <p:spPr>
          <a:xfrm>
            <a:off x="7922146" y="559279"/>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3" name="テキスト プレースホルダー 11"/>
          <p:cNvSpPr>
            <a:spLocks noGrp="1"/>
          </p:cNvSpPr>
          <p:nvPr>
            <p:ph type="body" sz="quarter" idx="49" hasCustomPrompt="1"/>
          </p:nvPr>
        </p:nvSpPr>
        <p:spPr>
          <a:xfrm>
            <a:off x="8119852" y="3011795"/>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4" name="テキスト プレースホルダー 11"/>
          <p:cNvSpPr>
            <a:spLocks noGrp="1"/>
          </p:cNvSpPr>
          <p:nvPr>
            <p:ph type="body" sz="quarter" idx="50" hasCustomPrompt="1"/>
          </p:nvPr>
        </p:nvSpPr>
        <p:spPr>
          <a:xfrm>
            <a:off x="11718778" y="1226997"/>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5" name="テキスト プレースホルダー 11"/>
          <p:cNvSpPr>
            <a:spLocks noGrp="1"/>
          </p:cNvSpPr>
          <p:nvPr>
            <p:ph type="body" sz="quarter" idx="51" hasCustomPrompt="1"/>
          </p:nvPr>
        </p:nvSpPr>
        <p:spPr>
          <a:xfrm>
            <a:off x="13247906" y="4101584"/>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Tree>
    <p:extLst>
      <p:ext uri="{BB962C8B-B14F-4D97-AF65-F5344CB8AC3E}">
        <p14:creationId xmlns:p14="http://schemas.microsoft.com/office/powerpoint/2010/main" val="381974772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06843" y="1016929"/>
            <a:ext cx="13127849"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5218225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Icon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4558434"/>
            <a:ext cx="14102428" cy="1935215"/>
          </a:xfrm>
        </p:spPr>
        <p:txBody>
          <a:bodyPr anchor="t">
            <a:noAutofit/>
          </a:bodyPr>
          <a:lstStyle>
            <a:lvl1pPr algn="ctr">
              <a:lnSpc>
                <a:spcPct val="120000"/>
              </a:lnSpc>
              <a:spcBef>
                <a:spcPts val="0"/>
              </a:spcBef>
              <a:defRPr sz="2400">
                <a:solidFill>
                  <a:schemeClr val="accent1"/>
                </a:solidFill>
                <a:latin typeface="+mn-lt"/>
              </a:defRPr>
            </a:lvl1pPr>
          </a:lstStyle>
          <a:p>
            <a:pPr lvl="0"/>
            <a:r>
              <a:rPr lang="en-US" altLang="ja-JP" dirty="0"/>
              <a:t>Text Here</a:t>
            </a:r>
            <a:endParaRPr lang="en-US" dirty="0"/>
          </a:p>
        </p:txBody>
      </p:sp>
      <p:sp>
        <p:nvSpPr>
          <p:cNvPr id="6" name="図プレースホルダー 7"/>
          <p:cNvSpPr>
            <a:spLocks noGrp="1"/>
          </p:cNvSpPr>
          <p:nvPr>
            <p:ph type="pic" sz="quarter" idx="18" hasCustomPrompt="1"/>
          </p:nvPr>
        </p:nvSpPr>
        <p:spPr>
          <a:xfrm>
            <a:off x="8357297" y="2938255"/>
            <a:ext cx="1550994" cy="155099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72241298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Bottom Title Only">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62802797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991301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pact 1">
    <p:spTree>
      <p:nvGrpSpPr>
        <p:cNvPr id="1" name=""/>
        <p:cNvGrpSpPr/>
        <p:nvPr/>
      </p:nvGrpSpPr>
      <p:grpSpPr>
        <a:xfrm>
          <a:off x="0" y="0"/>
          <a:ext cx="0" cy="0"/>
          <a:chOff x="0" y="0"/>
          <a:chExt cx="0" cy="0"/>
        </a:xfrm>
      </p:grpSpPr>
      <p:sp>
        <p:nvSpPr>
          <p:cNvPr id="5" name="二等辺三角形 4"/>
          <p:cNvSpPr/>
          <p:nvPr userDrawn="1"/>
        </p:nvSpPr>
        <p:spPr>
          <a:xfrm rot="5400000">
            <a:off x="-391876" y="391876"/>
            <a:ext cx="10286999" cy="9503246"/>
          </a:xfrm>
          <a:custGeom>
            <a:avLst/>
            <a:gdLst/>
            <a:ahLst/>
            <a:cxnLst/>
            <a:rect l="l" t="t" r="r" b="b"/>
            <a:pathLst>
              <a:path w="10286999" h="9503246">
                <a:moveTo>
                  <a:pt x="4934677" y="360040"/>
                </a:moveTo>
                <a:lnTo>
                  <a:pt x="5143500" y="0"/>
                </a:lnTo>
                <a:lnTo>
                  <a:pt x="5352323" y="360040"/>
                </a:lnTo>
                <a:close/>
                <a:moveTo>
                  <a:pt x="0" y="9503246"/>
                </a:moveTo>
                <a:lnTo>
                  <a:pt x="0" y="360833"/>
                </a:lnTo>
                <a:lnTo>
                  <a:pt x="10286999" y="360833"/>
                </a:lnTo>
                <a:lnTo>
                  <a:pt x="10286999" y="950324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96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227940233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933576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1596993" y="703371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1596993" y="442342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596993" y="1768125"/>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図プレースホルダー 9"/>
          <p:cNvSpPr>
            <a:spLocks noGrp="1"/>
          </p:cNvSpPr>
          <p:nvPr>
            <p:ph type="pic" sz="quarter" idx="12" hasCustomPrompt="1"/>
          </p:nvPr>
        </p:nvSpPr>
        <p:spPr>
          <a:xfrm>
            <a:off x="1740034" y="1933890"/>
            <a:ext cx="3899383" cy="2008731"/>
          </a:xfrm>
          <a:prstGeom prst="rect">
            <a:avLst/>
          </a:prstGeom>
        </p:spPr>
        <p:txBody>
          <a:bodyPr/>
          <a:lstStyle>
            <a:lvl1pPr>
              <a:defRPr baseline="0"/>
            </a:lvl1pPr>
          </a:lstStyle>
          <a:p>
            <a:r>
              <a:rPr kumimoji="1" lang="en-US" altLang="ja-JP" dirty="0"/>
              <a:t>Add an image</a:t>
            </a:r>
            <a:endParaRPr kumimoji="1" lang="ja-JP" altLang="en-US" dirty="0"/>
          </a:p>
        </p:txBody>
      </p:sp>
      <p:sp>
        <p:nvSpPr>
          <p:cNvPr id="14" name="図プレースホルダー 9"/>
          <p:cNvSpPr>
            <a:spLocks noGrp="1"/>
          </p:cNvSpPr>
          <p:nvPr>
            <p:ph type="pic" sz="quarter" idx="13" hasCustomPrompt="1"/>
          </p:nvPr>
        </p:nvSpPr>
        <p:spPr>
          <a:xfrm>
            <a:off x="1740034" y="4589185"/>
            <a:ext cx="3899383" cy="2008731"/>
          </a:xfrm>
          <a:prstGeom prst="rect">
            <a:avLst/>
          </a:prstGeom>
        </p:spPr>
        <p:txBody>
          <a:bodyPr/>
          <a:lstStyle/>
          <a:p>
            <a:r>
              <a:rPr kumimoji="1" lang="en-US" altLang="ja-JP" dirty="0"/>
              <a:t>Add an image</a:t>
            </a:r>
            <a:endParaRPr kumimoji="1" lang="ja-JP" altLang="en-US" dirty="0"/>
          </a:p>
        </p:txBody>
      </p:sp>
      <p:sp>
        <p:nvSpPr>
          <p:cNvPr id="16" name="図プレースホルダー 9"/>
          <p:cNvSpPr>
            <a:spLocks noGrp="1"/>
          </p:cNvSpPr>
          <p:nvPr>
            <p:ph type="pic" sz="quarter" idx="14" hasCustomPrompt="1"/>
          </p:nvPr>
        </p:nvSpPr>
        <p:spPr>
          <a:xfrm>
            <a:off x="1740034" y="7199475"/>
            <a:ext cx="3899383" cy="2008731"/>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テキスト プレースホルダー 11"/>
          <p:cNvSpPr>
            <a:spLocks noGrp="1"/>
          </p:cNvSpPr>
          <p:nvPr>
            <p:ph type="body" sz="quarter" idx="15" hasCustomPrompt="1"/>
          </p:nvPr>
        </p:nvSpPr>
        <p:spPr>
          <a:xfrm>
            <a:off x="6026230" y="2347555"/>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6026230" y="1768125"/>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6026230" y="5005227"/>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8" hasCustomPrompt="1"/>
          </p:nvPr>
        </p:nvSpPr>
        <p:spPr>
          <a:xfrm>
            <a:off x="6026230" y="4425797"/>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9" hasCustomPrompt="1"/>
          </p:nvPr>
        </p:nvSpPr>
        <p:spPr>
          <a:xfrm>
            <a:off x="6026230" y="7629849"/>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6026230" y="7050419"/>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96395811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a:prstGeom prst="rect">
            <a:avLst/>
          </a:prstGeo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42999"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133383" y="3747959"/>
            <a:ext cx="7330996" cy="5265971"/>
          </a:xfrm>
        </p:spPr>
        <p:txBody>
          <a:bodyPr anchor="t">
            <a:noAutofit/>
          </a:bodyPr>
          <a:lstStyle>
            <a:lvl1pPr marL="342900" indent="-396000" algn="l">
              <a:lnSpc>
                <a:spcPct val="120000"/>
              </a:lnSpc>
              <a:spcBef>
                <a:spcPts val="12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0" name="直線コネクタ 9"/>
          <p:cNvCxnSpPr/>
          <p:nvPr userDrawn="1"/>
        </p:nvCxnSpPr>
        <p:spPr>
          <a:xfrm>
            <a:off x="1127941"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9747420"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9737804" y="3747959"/>
            <a:ext cx="7330996" cy="5265971"/>
          </a:xfrm>
        </p:spPr>
        <p:txBody>
          <a:bodyPr anchor="t">
            <a:noAutofit/>
          </a:bodyPr>
          <a:lstStyle>
            <a:lvl1pPr marL="342900" indent="-396000" algn="l">
              <a:lnSpc>
                <a:spcPct val="120000"/>
              </a:lnSpc>
              <a:spcBef>
                <a:spcPts val="6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4" name="直線コネクタ 13"/>
          <p:cNvCxnSpPr/>
          <p:nvPr userDrawn="1"/>
        </p:nvCxnSpPr>
        <p:spPr>
          <a:xfrm>
            <a:off x="9732362"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85587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4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592256" y="192950"/>
            <a:ext cx="16741860" cy="1125125"/>
          </a:xfrm>
          <a:prstGeom prst="rect">
            <a:avLst/>
          </a:prstGeom>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23837"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892777"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7" name="円/楕円 6"/>
          <p:cNvSpPr/>
          <p:nvPr userDrawn="1"/>
        </p:nvSpPr>
        <p:spPr>
          <a:xfrm>
            <a:off x="5066860"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8" name="図プレースホルダー 9"/>
          <p:cNvSpPr>
            <a:spLocks noGrp="1"/>
          </p:cNvSpPr>
          <p:nvPr>
            <p:ph type="pic" sz="quarter" idx="13" hasCustomPrompt="1"/>
          </p:nvPr>
        </p:nvSpPr>
        <p:spPr>
          <a:xfrm>
            <a:off x="5235800"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9" name="円/楕円 8"/>
          <p:cNvSpPr/>
          <p:nvPr userDrawn="1"/>
        </p:nvSpPr>
        <p:spPr>
          <a:xfrm>
            <a:off x="9409883"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4" hasCustomPrompt="1"/>
          </p:nvPr>
        </p:nvSpPr>
        <p:spPr>
          <a:xfrm>
            <a:off x="9578823"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1" name="円/楕円 10"/>
          <p:cNvSpPr/>
          <p:nvPr userDrawn="1"/>
        </p:nvSpPr>
        <p:spPr>
          <a:xfrm>
            <a:off x="13752906"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5" hasCustomPrompt="1"/>
          </p:nvPr>
        </p:nvSpPr>
        <p:spPr>
          <a:xfrm>
            <a:off x="13921846"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16" hasCustomPrompt="1"/>
          </p:nvPr>
        </p:nvSpPr>
        <p:spPr>
          <a:xfrm>
            <a:off x="68574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4" name="テキスト プレースホルダー 6"/>
          <p:cNvSpPr>
            <a:spLocks noGrp="1"/>
          </p:cNvSpPr>
          <p:nvPr>
            <p:ph type="body" sz="quarter" idx="17" hasCustomPrompt="1"/>
          </p:nvPr>
        </p:nvSpPr>
        <p:spPr>
          <a:xfrm>
            <a:off x="502876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5" name="テキスト プレースホルダー 6"/>
          <p:cNvSpPr>
            <a:spLocks noGrp="1"/>
          </p:cNvSpPr>
          <p:nvPr>
            <p:ph type="body" sz="quarter" idx="18" hasCustomPrompt="1"/>
          </p:nvPr>
        </p:nvSpPr>
        <p:spPr>
          <a:xfrm>
            <a:off x="944798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6" name="テキスト プレースホルダー 6"/>
          <p:cNvSpPr>
            <a:spLocks noGrp="1"/>
          </p:cNvSpPr>
          <p:nvPr>
            <p:ph type="body" sz="quarter" idx="19" hasCustomPrompt="1"/>
          </p:nvPr>
        </p:nvSpPr>
        <p:spPr>
          <a:xfrm>
            <a:off x="1379100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7" name="テキスト プレースホルダー 11"/>
          <p:cNvSpPr>
            <a:spLocks noGrp="1"/>
          </p:cNvSpPr>
          <p:nvPr>
            <p:ph type="body" sz="quarter" idx="20" hasCustomPrompt="1"/>
          </p:nvPr>
        </p:nvSpPr>
        <p:spPr>
          <a:xfrm>
            <a:off x="68574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1" hasCustomPrompt="1"/>
          </p:nvPr>
        </p:nvSpPr>
        <p:spPr>
          <a:xfrm>
            <a:off x="502876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2" hasCustomPrompt="1"/>
          </p:nvPr>
        </p:nvSpPr>
        <p:spPr>
          <a:xfrm>
            <a:off x="944798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3" hasCustomPrompt="1"/>
          </p:nvPr>
        </p:nvSpPr>
        <p:spPr>
          <a:xfrm>
            <a:off x="1379100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1894690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1 Image - 1 Column">
    <p:spTree>
      <p:nvGrpSpPr>
        <p:cNvPr id="1" name=""/>
        <p:cNvGrpSpPr/>
        <p:nvPr/>
      </p:nvGrpSpPr>
      <p:grpSpPr>
        <a:xfrm>
          <a:off x="0" y="0"/>
          <a:ext cx="0" cy="0"/>
          <a:chOff x="0" y="0"/>
          <a:chExt cx="0" cy="0"/>
        </a:xfrm>
      </p:grpSpPr>
      <p:sp>
        <p:nvSpPr>
          <p:cNvPr id="10" name="正方形/長方形 9"/>
          <p:cNvSpPr/>
          <p:nvPr userDrawn="1"/>
        </p:nvSpPr>
        <p:spPr>
          <a:xfrm>
            <a:off x="727271" y="2909031"/>
            <a:ext cx="7110790" cy="506978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8"/>
          <p:cNvSpPr>
            <a:spLocks noGrp="1"/>
          </p:cNvSpPr>
          <p:nvPr>
            <p:ph type="pic" sz="quarter" idx="12" hasCustomPrompt="1"/>
          </p:nvPr>
        </p:nvSpPr>
        <p:spPr>
          <a:xfrm>
            <a:off x="885185" y="3063876"/>
            <a:ext cx="6794962" cy="4760095"/>
          </a:xfrm>
          <a:prstGeom prst="rect">
            <a:avLst/>
          </a:prstGeo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a:xfrm>
            <a:off x="637261" y="192950"/>
            <a:ext cx="16741860" cy="1125125"/>
          </a:xfrm>
          <a:prstGeom prst="rect">
            <a:avLst/>
          </a:prstGeo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8393479" y="27292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8873176" y="31126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6" hasCustomPrompt="1"/>
          </p:nvPr>
        </p:nvSpPr>
        <p:spPr>
          <a:xfrm>
            <a:off x="8873176" y="25332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4" name="ホームベース 13"/>
          <p:cNvSpPr/>
          <p:nvPr userDrawn="1"/>
        </p:nvSpPr>
        <p:spPr>
          <a:xfrm>
            <a:off x="8393479" y="47168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11"/>
          <p:cNvSpPr>
            <a:spLocks noGrp="1"/>
          </p:cNvSpPr>
          <p:nvPr>
            <p:ph type="body" sz="quarter" idx="17" hasCustomPrompt="1"/>
          </p:nvPr>
        </p:nvSpPr>
        <p:spPr>
          <a:xfrm>
            <a:off x="8873176" y="51002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8873176" y="45208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ホームベース 16"/>
          <p:cNvSpPr/>
          <p:nvPr userDrawn="1"/>
        </p:nvSpPr>
        <p:spPr>
          <a:xfrm>
            <a:off x="8393477" y="674037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1"/>
          <p:cNvSpPr>
            <a:spLocks noGrp="1"/>
          </p:cNvSpPr>
          <p:nvPr>
            <p:ph type="body" sz="quarter" idx="19" hasCustomPrompt="1"/>
          </p:nvPr>
        </p:nvSpPr>
        <p:spPr>
          <a:xfrm>
            <a:off x="8873174" y="712372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0" hasCustomPrompt="1"/>
          </p:nvPr>
        </p:nvSpPr>
        <p:spPr>
          <a:xfrm>
            <a:off x="8873174" y="654429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03952698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2" name="テキスト プレースホルダー 11"/>
          <p:cNvSpPr>
            <a:spLocks noGrp="1"/>
          </p:cNvSpPr>
          <p:nvPr>
            <p:ph type="body" sz="quarter" idx="15" hasCustomPrompt="1"/>
          </p:nvPr>
        </p:nvSpPr>
        <p:spPr>
          <a:xfrm>
            <a:off x="1582367" y="2856363"/>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58401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2" hasCustomPrompt="1"/>
          </p:nvPr>
        </p:nvSpPr>
        <p:spPr>
          <a:xfrm>
            <a:off x="1582367" y="5284509"/>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58401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5" hasCustomPrompt="1"/>
          </p:nvPr>
        </p:nvSpPr>
        <p:spPr>
          <a:xfrm>
            <a:off x="1582366" y="7709352"/>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58401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8" name="テキスト プレースホルダー 11"/>
          <p:cNvSpPr>
            <a:spLocks noGrp="1"/>
          </p:cNvSpPr>
          <p:nvPr>
            <p:ph type="body" sz="quarter" idx="28" hasCustomPrompt="1"/>
          </p:nvPr>
        </p:nvSpPr>
        <p:spPr>
          <a:xfrm>
            <a:off x="10133316" y="2856363"/>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13496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1" hasCustomPrompt="1"/>
          </p:nvPr>
        </p:nvSpPr>
        <p:spPr>
          <a:xfrm>
            <a:off x="10133316" y="5284509"/>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13496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34" hasCustomPrompt="1"/>
          </p:nvPr>
        </p:nvSpPr>
        <p:spPr>
          <a:xfrm>
            <a:off x="10133315" y="7709352"/>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13496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95229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p:ph type="pic" sz="quarter" idx="36" hasCustomPrompt="1"/>
          </p:nvPr>
        </p:nvSpPr>
        <p:spPr>
          <a:xfrm>
            <a:off x="95229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p:ph type="pic" sz="quarter" idx="37" hasCustomPrompt="1"/>
          </p:nvPr>
        </p:nvSpPr>
        <p:spPr>
          <a:xfrm>
            <a:off x="952296" y="6988705"/>
            <a:ext cx="720080" cy="720080"/>
          </a:xfrm>
        </p:spPr>
        <p:txBody>
          <a:bodyPr>
            <a:normAutofit/>
          </a:bodyPr>
          <a:lstStyle>
            <a:lvl1pPr>
              <a:defRPr sz="1600"/>
            </a:lvl1pPr>
          </a:lstStyle>
          <a:p>
            <a:r>
              <a:rPr kumimoji="1" lang="en-US" altLang="ja-JP" dirty="0"/>
              <a:t>ICON</a:t>
            </a:r>
            <a:endParaRPr kumimoji="1" lang="ja-JP" altLang="en-US" dirty="0"/>
          </a:p>
        </p:txBody>
      </p:sp>
      <p:sp>
        <p:nvSpPr>
          <p:cNvPr id="38" name="図プレースホルダー 7"/>
          <p:cNvSpPr>
            <a:spLocks noGrp="1"/>
          </p:cNvSpPr>
          <p:nvPr>
            <p:ph type="pic" sz="quarter" idx="38" hasCustomPrompt="1"/>
          </p:nvPr>
        </p:nvSpPr>
        <p:spPr>
          <a:xfrm>
            <a:off x="950324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9" name="図プレースホルダー 7"/>
          <p:cNvSpPr>
            <a:spLocks noGrp="1"/>
          </p:cNvSpPr>
          <p:nvPr>
            <p:ph type="pic" sz="quarter" idx="39" hasCustomPrompt="1"/>
          </p:nvPr>
        </p:nvSpPr>
        <p:spPr>
          <a:xfrm>
            <a:off x="950324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40" name="図プレースホルダー 7"/>
          <p:cNvSpPr>
            <a:spLocks noGrp="1"/>
          </p:cNvSpPr>
          <p:nvPr>
            <p:ph type="pic" sz="quarter" idx="40" hasCustomPrompt="1"/>
          </p:nvPr>
        </p:nvSpPr>
        <p:spPr>
          <a:xfrm>
            <a:off x="9503246" y="6988705"/>
            <a:ext cx="720080" cy="720080"/>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57491595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Title - 4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396766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9" name="テキスト プレースホルダー 11"/>
          <p:cNvSpPr>
            <a:spLocks noGrp="1"/>
          </p:cNvSpPr>
          <p:nvPr>
            <p:ph type="body" sz="quarter" idx="15" hasCustomPrompt="1"/>
          </p:nvPr>
        </p:nvSpPr>
        <p:spPr>
          <a:xfrm>
            <a:off x="284250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4" name="図プレースホルダー 7"/>
          <p:cNvSpPr>
            <a:spLocks noGrp="1"/>
          </p:cNvSpPr>
          <p:nvPr>
            <p:ph type="pic" sz="quarter" idx="16" hasCustomPrompt="1"/>
          </p:nvPr>
        </p:nvSpPr>
        <p:spPr>
          <a:xfrm>
            <a:off x="7148016"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5" name="テキスト プレースホルダー 11"/>
          <p:cNvSpPr>
            <a:spLocks noGrp="1"/>
          </p:cNvSpPr>
          <p:nvPr>
            <p:ph type="body" sz="quarter" idx="17" hasCustomPrompt="1"/>
          </p:nvPr>
        </p:nvSpPr>
        <p:spPr>
          <a:xfrm>
            <a:off x="602285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6" name="図プレースホルダー 7"/>
          <p:cNvSpPr>
            <a:spLocks noGrp="1"/>
          </p:cNvSpPr>
          <p:nvPr>
            <p:ph type="pic" sz="quarter" idx="18" hasCustomPrompt="1"/>
          </p:nvPr>
        </p:nvSpPr>
        <p:spPr>
          <a:xfrm>
            <a:off x="10328369"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p:ph type="body" sz="quarter" idx="19" hasCustomPrompt="1"/>
          </p:nvPr>
        </p:nvSpPr>
        <p:spPr>
          <a:xfrm>
            <a:off x="9203212"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1" name="図プレースホルダー 7"/>
          <p:cNvSpPr>
            <a:spLocks noGrp="1"/>
          </p:cNvSpPr>
          <p:nvPr>
            <p:ph type="pic" sz="quarter" idx="20" hasCustomPrompt="1"/>
          </p:nvPr>
        </p:nvSpPr>
        <p:spPr>
          <a:xfrm>
            <a:off x="1350872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2" name="テキスト プレースホルダー 11"/>
          <p:cNvSpPr>
            <a:spLocks noGrp="1"/>
          </p:cNvSpPr>
          <p:nvPr>
            <p:ph type="body" sz="quarter" idx="21" hasCustomPrompt="1"/>
          </p:nvPr>
        </p:nvSpPr>
        <p:spPr>
          <a:xfrm>
            <a:off x="1238356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Tree>
    <p:extLst>
      <p:ext uri="{BB962C8B-B14F-4D97-AF65-F5344CB8AC3E}">
        <p14:creationId xmlns:p14="http://schemas.microsoft.com/office/powerpoint/2010/main" val="372094772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40046823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772276"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7" name="図プレースホルダー 7"/>
          <p:cNvSpPr>
            <a:spLocks noGrp="1"/>
          </p:cNvSpPr>
          <p:nvPr>
            <p:ph type="pic" sz="quarter" idx="18" hasCustomPrompt="1"/>
          </p:nvPr>
        </p:nvSpPr>
        <p:spPr>
          <a:xfrm>
            <a:off x="2707556"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8" name="タイトル 1"/>
          <p:cNvSpPr>
            <a:spLocks noGrp="1"/>
          </p:cNvSpPr>
          <p:nvPr>
            <p:ph type="ctrTitle" hasCustomPrompt="1"/>
          </p:nvPr>
        </p:nvSpPr>
        <p:spPr>
          <a:xfrm>
            <a:off x="907291"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271578341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円/楕円 6"/>
          <p:cNvSpPr/>
          <p:nvPr userDrawn="1"/>
        </p:nvSpPr>
        <p:spPr>
          <a:xfrm>
            <a:off x="81728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1"/>
          <p:cNvSpPr>
            <a:spLocks noGrp="1"/>
          </p:cNvSpPr>
          <p:nvPr>
            <p:ph type="body" sz="quarter" idx="15" hasCustomPrompt="1"/>
          </p:nvPr>
        </p:nvSpPr>
        <p:spPr>
          <a:xfrm>
            <a:off x="101080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1" hasCustomPrompt="1"/>
          </p:nvPr>
        </p:nvSpPr>
        <p:spPr>
          <a:xfrm>
            <a:off x="267227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2" hasCustomPrompt="1"/>
          </p:nvPr>
        </p:nvSpPr>
        <p:spPr>
          <a:xfrm>
            <a:off x="267227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34" name="角丸四角形 33"/>
          <p:cNvSpPr/>
          <p:nvPr userDrawn="1"/>
        </p:nvSpPr>
        <p:spPr>
          <a:xfrm>
            <a:off x="176238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1728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3" hasCustomPrompt="1"/>
          </p:nvPr>
        </p:nvSpPr>
        <p:spPr>
          <a:xfrm>
            <a:off x="101080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24" hasCustomPrompt="1"/>
          </p:nvPr>
        </p:nvSpPr>
        <p:spPr>
          <a:xfrm>
            <a:off x="267227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5" hasCustomPrompt="1"/>
          </p:nvPr>
        </p:nvSpPr>
        <p:spPr>
          <a:xfrm>
            <a:off x="267227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1" name="角丸四角形 40"/>
          <p:cNvSpPr/>
          <p:nvPr userDrawn="1"/>
        </p:nvSpPr>
        <p:spPr>
          <a:xfrm>
            <a:off x="176238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81728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1"/>
          <p:cNvSpPr>
            <a:spLocks noGrp="1"/>
          </p:cNvSpPr>
          <p:nvPr>
            <p:ph type="body" sz="quarter" idx="26" hasCustomPrompt="1"/>
          </p:nvPr>
        </p:nvSpPr>
        <p:spPr>
          <a:xfrm>
            <a:off x="101080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7" hasCustomPrompt="1"/>
          </p:nvPr>
        </p:nvSpPr>
        <p:spPr>
          <a:xfrm>
            <a:off x="267227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28" hasCustomPrompt="1"/>
          </p:nvPr>
        </p:nvSpPr>
        <p:spPr>
          <a:xfrm>
            <a:off x="267227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6" name="角丸四角形 45"/>
          <p:cNvSpPr/>
          <p:nvPr userDrawn="1"/>
        </p:nvSpPr>
        <p:spPr>
          <a:xfrm>
            <a:off x="1031333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936823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9" hasCustomPrompt="1"/>
          </p:nvPr>
        </p:nvSpPr>
        <p:spPr>
          <a:xfrm>
            <a:off x="956175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30" hasCustomPrompt="1"/>
          </p:nvPr>
        </p:nvSpPr>
        <p:spPr>
          <a:xfrm>
            <a:off x="1122322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0" name="テキスト プレースホルダー 11"/>
          <p:cNvSpPr>
            <a:spLocks noGrp="1"/>
          </p:cNvSpPr>
          <p:nvPr>
            <p:ph type="body" sz="quarter" idx="31" hasCustomPrompt="1"/>
          </p:nvPr>
        </p:nvSpPr>
        <p:spPr>
          <a:xfrm>
            <a:off x="1122322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1" name="角丸四角形 50"/>
          <p:cNvSpPr/>
          <p:nvPr userDrawn="1"/>
        </p:nvSpPr>
        <p:spPr>
          <a:xfrm>
            <a:off x="1031333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936823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2" hasCustomPrompt="1"/>
          </p:nvPr>
        </p:nvSpPr>
        <p:spPr>
          <a:xfrm>
            <a:off x="956175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4" name="テキスト プレースホルダー 11"/>
          <p:cNvSpPr>
            <a:spLocks noGrp="1"/>
          </p:cNvSpPr>
          <p:nvPr>
            <p:ph type="body" sz="quarter" idx="33" hasCustomPrompt="1"/>
          </p:nvPr>
        </p:nvSpPr>
        <p:spPr>
          <a:xfrm>
            <a:off x="1122322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5" name="テキスト プレースホルダー 11"/>
          <p:cNvSpPr>
            <a:spLocks noGrp="1"/>
          </p:cNvSpPr>
          <p:nvPr>
            <p:ph type="body" sz="quarter" idx="34" hasCustomPrompt="1"/>
          </p:nvPr>
        </p:nvSpPr>
        <p:spPr>
          <a:xfrm>
            <a:off x="1122322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6" name="角丸四角形 55"/>
          <p:cNvSpPr/>
          <p:nvPr userDrawn="1"/>
        </p:nvSpPr>
        <p:spPr>
          <a:xfrm>
            <a:off x="1031333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936823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5" hasCustomPrompt="1"/>
          </p:nvPr>
        </p:nvSpPr>
        <p:spPr>
          <a:xfrm>
            <a:off x="956175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9" name="テキスト プレースホルダー 11"/>
          <p:cNvSpPr>
            <a:spLocks noGrp="1"/>
          </p:cNvSpPr>
          <p:nvPr>
            <p:ph type="body" sz="quarter" idx="36" hasCustomPrompt="1"/>
          </p:nvPr>
        </p:nvSpPr>
        <p:spPr>
          <a:xfrm>
            <a:off x="1122322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37" hasCustomPrompt="1"/>
          </p:nvPr>
        </p:nvSpPr>
        <p:spPr>
          <a:xfrm>
            <a:off x="1122322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791491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pact Text and Image">
    <p:spTree>
      <p:nvGrpSpPr>
        <p:cNvPr id="1" name=""/>
        <p:cNvGrpSpPr/>
        <p:nvPr/>
      </p:nvGrpSpPr>
      <p:grpSpPr>
        <a:xfrm>
          <a:off x="0" y="0"/>
          <a:ext cx="0" cy="0"/>
          <a:chOff x="0" y="0"/>
          <a:chExt cx="0" cy="0"/>
        </a:xfrm>
      </p:grpSpPr>
      <p:sp>
        <p:nvSpPr>
          <p:cNvPr id="7" name="正方形/長方形 6"/>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9863287" y="1183061"/>
            <a:ext cx="7695854" cy="445549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二等辺三角形 4"/>
          <p:cNvSpPr/>
          <p:nvPr userDrawn="1"/>
        </p:nvSpPr>
        <p:spPr>
          <a:xfrm rot="5400000">
            <a:off x="-391876" y="391876"/>
            <a:ext cx="10286999" cy="9503246"/>
          </a:xfrm>
          <a:custGeom>
            <a:avLst/>
            <a:gdLst/>
            <a:ahLst/>
            <a:cxnLst/>
            <a:rect l="l" t="t" r="r" b="b"/>
            <a:pathLst>
              <a:path w="10286999" h="9503246">
                <a:moveTo>
                  <a:pt x="4934677" y="360040"/>
                </a:moveTo>
                <a:lnTo>
                  <a:pt x="5143500" y="0"/>
                </a:lnTo>
                <a:lnTo>
                  <a:pt x="5352323" y="360040"/>
                </a:lnTo>
                <a:close/>
                <a:moveTo>
                  <a:pt x="0" y="9503246"/>
                </a:moveTo>
                <a:lnTo>
                  <a:pt x="0" y="360833"/>
                </a:lnTo>
                <a:lnTo>
                  <a:pt x="10286999" y="360833"/>
                </a:lnTo>
                <a:lnTo>
                  <a:pt x="10286999" y="950324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18281" y="5818576"/>
            <a:ext cx="7740860"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
        <p:nvSpPr>
          <p:cNvPr id="3" name="図プレースホルダー 2"/>
          <p:cNvSpPr>
            <a:spLocks noGrp="1"/>
          </p:cNvSpPr>
          <p:nvPr>
            <p:ph type="pic" sz="quarter" idx="24" hasCustomPrompt="1"/>
          </p:nvPr>
        </p:nvSpPr>
        <p:spPr>
          <a:xfrm>
            <a:off x="9998302" y="1319622"/>
            <a:ext cx="7425825" cy="4182372"/>
          </a:xfrm>
        </p:spPr>
        <p:txBody>
          <a:bodyPr>
            <a:normAutofit/>
          </a:bodyPr>
          <a:lstStyle>
            <a:lvl1pPr>
              <a:defRPr sz="1800"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1646129425"/>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userDrawn="1">
  <p:cSld name="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8" name="テキスト プレースホルダー 11"/>
          <p:cNvSpPr>
            <a:spLocks noGrp="1"/>
          </p:cNvSpPr>
          <p:nvPr>
            <p:ph type="body" sz="quarter" idx="15" hasCustomPrompt="1"/>
          </p:nvPr>
        </p:nvSpPr>
        <p:spPr>
          <a:xfrm>
            <a:off x="9815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0" y="5053490"/>
            <a:ext cx="18286413" cy="135015"/>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85239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4534694"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216992" y="4589517"/>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9899290"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581588"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526388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06189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7" hasCustomPrompt="1"/>
          </p:nvPr>
        </p:nvSpPr>
        <p:spPr>
          <a:xfrm>
            <a:off x="4744194"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図プレースホルダー 7"/>
          <p:cNvSpPr>
            <a:spLocks noGrp="1"/>
          </p:cNvSpPr>
          <p:nvPr>
            <p:ph type="pic" sz="quarter" idx="18" hasCustomPrompt="1"/>
          </p:nvPr>
        </p:nvSpPr>
        <p:spPr>
          <a:xfrm>
            <a:off x="7426492" y="4799017"/>
            <a:ext cx="616114" cy="616114"/>
          </a:xfrm>
        </p:spPr>
        <p:txBody>
          <a:bodyPr>
            <a:normAutofit/>
          </a:bodyPr>
          <a:lstStyle>
            <a:lvl1pPr>
              <a:defRPr sz="1600"/>
            </a:lvl1pPr>
          </a:lstStyle>
          <a:p>
            <a:r>
              <a:rPr kumimoji="1" lang="en-US" altLang="ja-JP" dirty="0"/>
              <a:t>ICON</a:t>
            </a:r>
            <a:endParaRPr kumimoji="1" lang="ja-JP" altLang="en-US" dirty="0"/>
          </a:p>
        </p:txBody>
      </p:sp>
      <p:sp>
        <p:nvSpPr>
          <p:cNvPr id="25" name="図プレースホルダー 7"/>
          <p:cNvSpPr>
            <a:spLocks noGrp="1"/>
          </p:cNvSpPr>
          <p:nvPr>
            <p:ph type="pic" sz="quarter" idx="19" hasCustomPrompt="1"/>
          </p:nvPr>
        </p:nvSpPr>
        <p:spPr>
          <a:xfrm>
            <a:off x="10108790"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6" name="図プレースホルダー 7"/>
          <p:cNvSpPr>
            <a:spLocks noGrp="1"/>
          </p:cNvSpPr>
          <p:nvPr>
            <p:ph type="pic" sz="quarter" idx="20" hasCustomPrompt="1"/>
          </p:nvPr>
        </p:nvSpPr>
        <p:spPr>
          <a:xfrm>
            <a:off x="12791088"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7"/>
          <p:cNvSpPr>
            <a:spLocks noGrp="1"/>
          </p:cNvSpPr>
          <p:nvPr>
            <p:ph type="pic" sz="quarter" idx="21" hasCustomPrompt="1"/>
          </p:nvPr>
        </p:nvSpPr>
        <p:spPr>
          <a:xfrm>
            <a:off x="1547338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8" name="テキスト プレースホルダー 11"/>
          <p:cNvSpPr>
            <a:spLocks noGrp="1"/>
          </p:cNvSpPr>
          <p:nvPr>
            <p:ph type="body" sz="quarter" idx="22" hasCustomPrompt="1"/>
          </p:nvPr>
        </p:nvSpPr>
        <p:spPr>
          <a:xfrm>
            <a:off x="117953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3" hasCustomPrompt="1"/>
          </p:nvPr>
        </p:nvSpPr>
        <p:spPr>
          <a:xfrm>
            <a:off x="36849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4" hasCustomPrompt="1"/>
          </p:nvPr>
        </p:nvSpPr>
        <p:spPr>
          <a:xfrm>
            <a:off x="90918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5" hasCustomPrompt="1"/>
          </p:nvPr>
        </p:nvSpPr>
        <p:spPr>
          <a:xfrm>
            <a:off x="63884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6" hasCustomPrompt="1"/>
          </p:nvPr>
        </p:nvSpPr>
        <p:spPr>
          <a:xfrm>
            <a:off x="14498801"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7" hasCustomPrompt="1"/>
          </p:nvPr>
        </p:nvSpPr>
        <p:spPr>
          <a:xfrm>
            <a:off x="10423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28" hasCustomPrompt="1"/>
          </p:nvPr>
        </p:nvSpPr>
        <p:spPr>
          <a:xfrm>
            <a:off x="11824601"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9" hasCustomPrompt="1"/>
          </p:nvPr>
        </p:nvSpPr>
        <p:spPr>
          <a:xfrm>
            <a:off x="374575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30" hasCustomPrompt="1"/>
          </p:nvPr>
        </p:nvSpPr>
        <p:spPr>
          <a:xfrm>
            <a:off x="91274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31" hasCustomPrompt="1"/>
          </p:nvPr>
        </p:nvSpPr>
        <p:spPr>
          <a:xfrm>
            <a:off x="64492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2" hasCustomPrompt="1"/>
          </p:nvPr>
        </p:nvSpPr>
        <p:spPr>
          <a:xfrm>
            <a:off x="145280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640323514"/>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9" name="テキスト プレースホルダー 5"/>
          <p:cNvSpPr>
            <a:spLocks noGrp="1"/>
          </p:cNvSpPr>
          <p:nvPr>
            <p:ph type="body" sz="quarter" idx="11" hasCustomPrompt="1"/>
          </p:nvPr>
        </p:nvSpPr>
        <p:spPr>
          <a:xfrm>
            <a:off x="11618481"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0" name="図プレースホルダー 7"/>
          <p:cNvSpPr>
            <a:spLocks noGrp="1"/>
          </p:cNvSpPr>
          <p:nvPr>
            <p:ph type="pic" sz="quarter" idx="18" hasCustomPrompt="1"/>
          </p:nvPr>
        </p:nvSpPr>
        <p:spPr>
          <a:xfrm>
            <a:off x="13553761"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11" name="タイトル 1"/>
          <p:cNvSpPr>
            <a:spLocks noGrp="1"/>
          </p:cNvSpPr>
          <p:nvPr>
            <p:ph type="ctrTitle" hasCustomPrompt="1"/>
          </p:nvPr>
        </p:nvSpPr>
        <p:spPr>
          <a:xfrm>
            <a:off x="11753496"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256759391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テキスト プレースホルダー 11"/>
          <p:cNvSpPr>
            <a:spLocks noGrp="1"/>
          </p:cNvSpPr>
          <p:nvPr>
            <p:ph type="body" sz="quarter" idx="16" hasCustomPrompt="1"/>
          </p:nvPr>
        </p:nvSpPr>
        <p:spPr>
          <a:xfrm>
            <a:off x="6532916"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0" name="テキスト プレースホルダー 11"/>
          <p:cNvSpPr>
            <a:spLocks noGrp="1"/>
          </p:cNvSpPr>
          <p:nvPr>
            <p:ph type="body" sz="quarter" idx="17" hasCustomPrompt="1"/>
          </p:nvPr>
        </p:nvSpPr>
        <p:spPr>
          <a:xfrm>
            <a:off x="6532916"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18" hasCustomPrompt="1"/>
          </p:nvPr>
        </p:nvSpPr>
        <p:spPr>
          <a:xfrm>
            <a:off x="11978521"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9" hasCustomPrompt="1"/>
          </p:nvPr>
        </p:nvSpPr>
        <p:spPr>
          <a:xfrm>
            <a:off x="11978521"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3" name="正方形/長方形 12"/>
          <p:cNvSpPr/>
          <p:nvPr userDrawn="1"/>
        </p:nvSpPr>
        <p:spPr>
          <a:xfrm>
            <a:off x="90729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6352896"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1179850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0480116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Timelin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8" name="テキスト プレースホルダー 11"/>
          <p:cNvSpPr>
            <a:spLocks noGrp="1"/>
          </p:cNvSpPr>
          <p:nvPr>
            <p:ph type="body" sz="quarter" idx="15" hasCustomPrompt="1"/>
          </p:nvPr>
        </p:nvSpPr>
        <p:spPr>
          <a:xfrm>
            <a:off x="1042306" y="1588105"/>
            <a:ext cx="3285365" cy="645791"/>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2" y="2803240"/>
            <a:ext cx="18279220" cy="4899329"/>
          </a:xfrm>
          <a:custGeom>
            <a:avLst/>
            <a:gdLst/>
            <a:ahLst/>
            <a:cxnLst/>
            <a:rect l="l" t="t" r="r" b="b"/>
            <a:pathLst>
              <a:path w="18279220" h="4899329">
                <a:moveTo>
                  <a:pt x="5814596" y="4758098"/>
                </a:moveTo>
                <a:lnTo>
                  <a:pt x="18279220" y="4758098"/>
                </a:lnTo>
                <a:lnTo>
                  <a:pt x="18279220" y="4899329"/>
                </a:lnTo>
                <a:lnTo>
                  <a:pt x="5814596" y="4899329"/>
                </a:lnTo>
                <a:close/>
                <a:moveTo>
                  <a:pt x="12878622" y="0"/>
                </a:moveTo>
                <a:cubicBezTo>
                  <a:pt x="13571433" y="0"/>
                  <a:pt x="14134305" y="559284"/>
                  <a:pt x="14138736" y="1252080"/>
                </a:cubicBezTo>
                <a:cubicBezTo>
                  <a:pt x="14143162" y="1944076"/>
                  <a:pt x="13588778" y="2510006"/>
                  <a:pt x="12897140" y="2520026"/>
                </a:cubicBezTo>
                <a:lnTo>
                  <a:pt x="12897140" y="2520280"/>
                </a:lnTo>
                <a:lnTo>
                  <a:pt x="5798523" y="2520280"/>
                </a:lnTo>
                <a:lnTo>
                  <a:pt x="5798551" y="2522469"/>
                </a:lnTo>
                <a:cubicBezTo>
                  <a:pt x="5184591" y="2530323"/>
                  <a:pt x="4692121" y="3032335"/>
                  <a:pt x="4696048" y="3646333"/>
                </a:cubicBezTo>
                <a:cubicBezTo>
                  <a:pt x="4699975" y="4260331"/>
                  <a:pt x="5198827" y="4756002"/>
                  <a:pt x="5812837" y="4756002"/>
                </a:cubicBezTo>
                <a:lnTo>
                  <a:pt x="5812837" y="4899329"/>
                </a:lnTo>
                <a:cubicBezTo>
                  <a:pt x="5120026" y="4899329"/>
                  <a:pt x="4557154" y="4340045"/>
                  <a:pt x="4552723" y="3647249"/>
                </a:cubicBezTo>
                <a:cubicBezTo>
                  <a:pt x="4548296" y="2955081"/>
                  <a:pt x="5102957" y="2389041"/>
                  <a:pt x="5794836" y="2379271"/>
                </a:cubicBezTo>
                <a:lnTo>
                  <a:pt x="5794836" y="2379049"/>
                </a:lnTo>
                <a:lnTo>
                  <a:pt x="12892936" y="2379049"/>
                </a:lnTo>
                <a:lnTo>
                  <a:pt x="12892908" y="2376860"/>
                </a:lnTo>
                <a:cubicBezTo>
                  <a:pt x="13506868" y="2369006"/>
                  <a:pt x="13999338" y="1866994"/>
                  <a:pt x="13995411" y="1252996"/>
                </a:cubicBezTo>
                <a:cubicBezTo>
                  <a:pt x="13991484" y="638998"/>
                  <a:pt x="13492632" y="143327"/>
                  <a:pt x="12878622" y="143327"/>
                </a:cubicBezTo>
                <a:close/>
                <a:moveTo>
                  <a:pt x="0" y="0"/>
                </a:moveTo>
                <a:lnTo>
                  <a:pt x="12878621" y="0"/>
                </a:lnTo>
                <a:lnTo>
                  <a:pt x="12878621" y="135015"/>
                </a:lnTo>
                <a:lnTo>
                  <a:pt x="0" y="135015"/>
                </a:lnTo>
                <a:close/>
              </a:path>
            </a:pathLst>
          </a:cu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2167431" y="2346406"/>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376931" y="2555906"/>
            <a:ext cx="616114" cy="616114"/>
          </a:xfrm>
        </p:spPr>
        <p:txBody>
          <a:bodyPr>
            <a:normAutofit/>
          </a:bodyPr>
          <a:lstStyle>
            <a:lvl1pPr>
              <a:defRPr sz="1600"/>
            </a:lvl1pPr>
          </a:lstStyle>
          <a:p>
            <a:r>
              <a:rPr kumimoji="1" lang="en-US" altLang="ja-JP" dirty="0"/>
              <a:t>ICON</a:t>
            </a:r>
            <a:endParaRPr kumimoji="1" lang="ja-JP" altLang="en-US" dirty="0"/>
          </a:p>
        </p:txBody>
      </p:sp>
      <p:sp>
        <p:nvSpPr>
          <p:cNvPr id="33" name="テキスト プレースホルダー 11"/>
          <p:cNvSpPr>
            <a:spLocks noGrp="1"/>
          </p:cNvSpPr>
          <p:nvPr>
            <p:ph type="body" sz="quarter" idx="27" hasCustomPrompt="1"/>
          </p:nvPr>
        </p:nvSpPr>
        <p:spPr>
          <a:xfrm>
            <a:off x="1042305" y="3517104"/>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28" hasCustomPrompt="1"/>
          </p:nvPr>
        </p:nvSpPr>
        <p:spPr>
          <a:xfrm>
            <a:off x="4732716" y="1588105"/>
            <a:ext cx="3285365" cy="645791"/>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44" name="円/楕円 43"/>
          <p:cNvSpPr/>
          <p:nvPr userDrawn="1"/>
        </p:nvSpPr>
        <p:spPr>
          <a:xfrm>
            <a:off x="5857841" y="2346406"/>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7"/>
          <p:cNvSpPr>
            <a:spLocks noGrp="1"/>
          </p:cNvSpPr>
          <p:nvPr>
            <p:ph type="pic" sz="quarter" idx="29" hasCustomPrompt="1"/>
          </p:nvPr>
        </p:nvSpPr>
        <p:spPr>
          <a:xfrm>
            <a:off x="6067341" y="2555906"/>
            <a:ext cx="616114" cy="616114"/>
          </a:xfrm>
        </p:spPr>
        <p:txBody>
          <a:bodyPr>
            <a:normAutofit/>
          </a:bodyPr>
          <a:lstStyle>
            <a:lvl1pPr>
              <a:defRPr sz="1600"/>
            </a:lvl1pPr>
          </a:lstStyle>
          <a:p>
            <a:r>
              <a:rPr kumimoji="1" lang="en-US" altLang="ja-JP" dirty="0"/>
              <a:t>ICON</a:t>
            </a:r>
            <a:endParaRPr kumimoji="1" lang="ja-JP" altLang="en-US" dirty="0"/>
          </a:p>
        </p:txBody>
      </p:sp>
      <p:sp>
        <p:nvSpPr>
          <p:cNvPr id="46" name="テキスト プレースホルダー 11"/>
          <p:cNvSpPr>
            <a:spLocks noGrp="1"/>
          </p:cNvSpPr>
          <p:nvPr>
            <p:ph type="body" sz="quarter" idx="30" hasCustomPrompt="1"/>
          </p:nvPr>
        </p:nvSpPr>
        <p:spPr>
          <a:xfrm>
            <a:off x="4732715" y="3517104"/>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47" name="テキスト プレースホルダー 11"/>
          <p:cNvSpPr>
            <a:spLocks noGrp="1"/>
          </p:cNvSpPr>
          <p:nvPr>
            <p:ph type="body" sz="quarter" idx="31" hasCustomPrompt="1"/>
          </p:nvPr>
        </p:nvSpPr>
        <p:spPr>
          <a:xfrm>
            <a:off x="8468131" y="1588105"/>
            <a:ext cx="3285365" cy="645791"/>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48" name="円/楕円 47"/>
          <p:cNvSpPr/>
          <p:nvPr userDrawn="1"/>
        </p:nvSpPr>
        <p:spPr>
          <a:xfrm>
            <a:off x="9593256" y="2346406"/>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32" hasCustomPrompt="1"/>
          </p:nvPr>
        </p:nvSpPr>
        <p:spPr>
          <a:xfrm>
            <a:off x="9802756" y="2555906"/>
            <a:ext cx="616114" cy="616114"/>
          </a:xfrm>
        </p:spPr>
        <p:txBody>
          <a:bodyPr>
            <a:normAutofit/>
          </a:bodyPr>
          <a:lstStyle>
            <a:lvl1pPr>
              <a:defRPr sz="1600"/>
            </a:lvl1pPr>
          </a:lstStyle>
          <a:p>
            <a:r>
              <a:rPr kumimoji="1" lang="en-US" altLang="ja-JP" dirty="0"/>
              <a:t>ICON</a:t>
            </a:r>
            <a:endParaRPr kumimoji="1" lang="ja-JP" altLang="en-US" dirty="0"/>
          </a:p>
        </p:txBody>
      </p:sp>
      <p:sp>
        <p:nvSpPr>
          <p:cNvPr id="50" name="テキスト プレースホルダー 11"/>
          <p:cNvSpPr>
            <a:spLocks noGrp="1"/>
          </p:cNvSpPr>
          <p:nvPr>
            <p:ph type="body" sz="quarter" idx="33" hasCustomPrompt="1"/>
          </p:nvPr>
        </p:nvSpPr>
        <p:spPr>
          <a:xfrm>
            <a:off x="8468130" y="3517104"/>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1" name="テキスト プレースホルダー 11"/>
          <p:cNvSpPr>
            <a:spLocks noGrp="1"/>
          </p:cNvSpPr>
          <p:nvPr>
            <p:ph type="body" sz="quarter" idx="34" hasCustomPrompt="1"/>
          </p:nvPr>
        </p:nvSpPr>
        <p:spPr>
          <a:xfrm>
            <a:off x="6622927" y="6268625"/>
            <a:ext cx="3285365" cy="66810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52" name="円/楕円 51"/>
          <p:cNvSpPr/>
          <p:nvPr userDrawn="1"/>
        </p:nvSpPr>
        <p:spPr>
          <a:xfrm>
            <a:off x="7748052" y="7049235"/>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図プレースホルダー 7"/>
          <p:cNvSpPr>
            <a:spLocks noGrp="1"/>
          </p:cNvSpPr>
          <p:nvPr>
            <p:ph type="pic" sz="quarter" idx="35" hasCustomPrompt="1"/>
          </p:nvPr>
        </p:nvSpPr>
        <p:spPr>
          <a:xfrm>
            <a:off x="7957552" y="7258735"/>
            <a:ext cx="616114" cy="616114"/>
          </a:xfrm>
        </p:spPr>
        <p:txBody>
          <a:bodyPr>
            <a:normAutofit/>
          </a:bodyPr>
          <a:lstStyle>
            <a:lvl1pPr>
              <a:defRPr sz="1600"/>
            </a:lvl1pPr>
          </a:lstStyle>
          <a:p>
            <a:r>
              <a:rPr kumimoji="1" lang="en-US" altLang="ja-JP" dirty="0"/>
              <a:t>ICON</a:t>
            </a:r>
            <a:endParaRPr kumimoji="1" lang="ja-JP" altLang="en-US" dirty="0"/>
          </a:p>
        </p:txBody>
      </p:sp>
      <p:sp>
        <p:nvSpPr>
          <p:cNvPr id="54" name="テキスト プレースホルダー 11"/>
          <p:cNvSpPr>
            <a:spLocks noGrp="1"/>
          </p:cNvSpPr>
          <p:nvPr>
            <p:ph type="body" sz="quarter" idx="36" hasCustomPrompt="1"/>
          </p:nvPr>
        </p:nvSpPr>
        <p:spPr>
          <a:xfrm>
            <a:off x="6622926" y="8219933"/>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5" name="テキスト プレースホルダー 11"/>
          <p:cNvSpPr>
            <a:spLocks noGrp="1"/>
          </p:cNvSpPr>
          <p:nvPr>
            <p:ph type="body" sz="quarter" idx="37" hasCustomPrompt="1"/>
          </p:nvPr>
        </p:nvSpPr>
        <p:spPr>
          <a:xfrm>
            <a:off x="10313337" y="6268625"/>
            <a:ext cx="3285365" cy="66810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56" name="円/楕円 55"/>
          <p:cNvSpPr/>
          <p:nvPr userDrawn="1"/>
        </p:nvSpPr>
        <p:spPr>
          <a:xfrm>
            <a:off x="11438462" y="7049235"/>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図プレースホルダー 7"/>
          <p:cNvSpPr>
            <a:spLocks noGrp="1"/>
          </p:cNvSpPr>
          <p:nvPr>
            <p:ph type="pic" sz="quarter" idx="38" hasCustomPrompt="1"/>
          </p:nvPr>
        </p:nvSpPr>
        <p:spPr>
          <a:xfrm>
            <a:off x="11647962" y="7258735"/>
            <a:ext cx="616114" cy="616114"/>
          </a:xfrm>
        </p:spPr>
        <p:txBody>
          <a:bodyPr>
            <a:normAutofit/>
          </a:bodyPr>
          <a:lstStyle>
            <a:lvl1pPr>
              <a:defRPr sz="1600"/>
            </a:lvl1pPr>
          </a:lstStyle>
          <a:p>
            <a:r>
              <a:rPr kumimoji="1" lang="en-US" altLang="ja-JP" dirty="0"/>
              <a:t>ICON</a:t>
            </a:r>
            <a:endParaRPr kumimoji="1" lang="ja-JP" altLang="en-US" dirty="0"/>
          </a:p>
        </p:txBody>
      </p:sp>
      <p:sp>
        <p:nvSpPr>
          <p:cNvPr id="58" name="テキスト プレースホルダー 11"/>
          <p:cNvSpPr>
            <a:spLocks noGrp="1"/>
          </p:cNvSpPr>
          <p:nvPr>
            <p:ph type="body" sz="quarter" idx="39" hasCustomPrompt="1"/>
          </p:nvPr>
        </p:nvSpPr>
        <p:spPr>
          <a:xfrm>
            <a:off x="10313336" y="8219933"/>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0" hasCustomPrompt="1"/>
          </p:nvPr>
        </p:nvSpPr>
        <p:spPr>
          <a:xfrm>
            <a:off x="14048752" y="6268625"/>
            <a:ext cx="3285365" cy="66810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60" name="円/楕円 59"/>
          <p:cNvSpPr/>
          <p:nvPr userDrawn="1"/>
        </p:nvSpPr>
        <p:spPr>
          <a:xfrm>
            <a:off x="15173877" y="7049235"/>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7"/>
          <p:cNvSpPr>
            <a:spLocks noGrp="1"/>
          </p:cNvSpPr>
          <p:nvPr>
            <p:ph type="pic" sz="quarter" idx="41" hasCustomPrompt="1"/>
          </p:nvPr>
        </p:nvSpPr>
        <p:spPr>
          <a:xfrm>
            <a:off x="15383377" y="7258735"/>
            <a:ext cx="616114" cy="616114"/>
          </a:xfrm>
        </p:spPr>
        <p:txBody>
          <a:bodyPr>
            <a:normAutofit/>
          </a:bodyPr>
          <a:lstStyle>
            <a:lvl1pPr>
              <a:defRPr sz="1600"/>
            </a:lvl1pPr>
          </a:lstStyle>
          <a:p>
            <a:r>
              <a:rPr kumimoji="1" lang="en-US" altLang="ja-JP" dirty="0"/>
              <a:t>ICON</a:t>
            </a:r>
            <a:endParaRPr kumimoji="1" lang="ja-JP" altLang="en-US" dirty="0"/>
          </a:p>
        </p:txBody>
      </p:sp>
      <p:sp>
        <p:nvSpPr>
          <p:cNvPr id="62" name="テキスト プレースホルダー 11"/>
          <p:cNvSpPr>
            <a:spLocks noGrp="1"/>
          </p:cNvSpPr>
          <p:nvPr>
            <p:ph type="body" sz="quarter" idx="42" hasCustomPrompt="1"/>
          </p:nvPr>
        </p:nvSpPr>
        <p:spPr>
          <a:xfrm>
            <a:off x="14048751" y="8219933"/>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19224439"/>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4 Services 2">
    <p:spTree>
      <p:nvGrpSpPr>
        <p:cNvPr id="1" name=""/>
        <p:cNvGrpSpPr/>
        <p:nvPr/>
      </p:nvGrpSpPr>
      <p:grpSpPr>
        <a:xfrm>
          <a:off x="0" y="0"/>
          <a:ext cx="0" cy="0"/>
          <a:chOff x="0" y="0"/>
          <a:chExt cx="0" cy="0"/>
        </a:xfrm>
      </p:grpSpPr>
      <p:sp>
        <p:nvSpPr>
          <p:cNvPr id="23" name="正方形/長方形 22"/>
          <p:cNvSpPr/>
          <p:nvPr userDrawn="1"/>
        </p:nvSpPr>
        <p:spPr>
          <a:xfrm>
            <a:off x="0" y="2128165"/>
            <a:ext cx="18286413" cy="5265585"/>
          </a:xfrm>
          <a:prstGeom prst="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図プレースホルダー 7"/>
          <p:cNvSpPr>
            <a:spLocks noGrp="1"/>
          </p:cNvSpPr>
          <p:nvPr>
            <p:ph type="pic" sz="quarter" idx="18" hasCustomPrompt="1"/>
          </p:nvPr>
        </p:nvSpPr>
        <p:spPr>
          <a:xfrm>
            <a:off x="230244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8" name="図プレースホルダー 7"/>
          <p:cNvSpPr>
            <a:spLocks noGrp="1"/>
          </p:cNvSpPr>
          <p:nvPr>
            <p:ph type="pic" sz="quarter" idx="19" hasCustomPrompt="1"/>
          </p:nvPr>
        </p:nvSpPr>
        <p:spPr>
          <a:xfrm>
            <a:off x="6412903"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0" hasCustomPrompt="1"/>
          </p:nvPr>
        </p:nvSpPr>
        <p:spPr>
          <a:xfrm>
            <a:off x="10523360"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0" name="図プレースホルダー 7"/>
          <p:cNvSpPr>
            <a:spLocks noGrp="1"/>
          </p:cNvSpPr>
          <p:nvPr>
            <p:ph type="pic" sz="quarter" idx="21" hasCustomPrompt="1"/>
          </p:nvPr>
        </p:nvSpPr>
        <p:spPr>
          <a:xfrm>
            <a:off x="1463381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1" name="テキスト プレースホルダー 11"/>
          <p:cNvSpPr>
            <a:spLocks noGrp="1"/>
          </p:cNvSpPr>
          <p:nvPr>
            <p:ph type="body" sz="quarter" idx="22" hasCustomPrompt="1"/>
          </p:nvPr>
        </p:nvSpPr>
        <p:spPr>
          <a:xfrm>
            <a:off x="952296"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3" hasCustomPrompt="1"/>
          </p:nvPr>
        </p:nvSpPr>
        <p:spPr>
          <a:xfrm>
            <a:off x="13328671"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4" hasCustomPrompt="1"/>
          </p:nvPr>
        </p:nvSpPr>
        <p:spPr>
          <a:xfrm>
            <a:off x="5077754"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5" hasCustomPrompt="1"/>
          </p:nvPr>
        </p:nvSpPr>
        <p:spPr>
          <a:xfrm>
            <a:off x="9203212"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15" hasCustomPrompt="1"/>
          </p:nvPr>
        </p:nvSpPr>
        <p:spPr>
          <a:xfrm>
            <a:off x="952296"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6" hasCustomPrompt="1"/>
          </p:nvPr>
        </p:nvSpPr>
        <p:spPr>
          <a:xfrm>
            <a:off x="13328671"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7" hasCustomPrompt="1"/>
          </p:nvPr>
        </p:nvSpPr>
        <p:spPr>
          <a:xfrm>
            <a:off x="9203212"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8" hasCustomPrompt="1"/>
          </p:nvPr>
        </p:nvSpPr>
        <p:spPr>
          <a:xfrm>
            <a:off x="5077754"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9" hasCustomPrompt="1"/>
          </p:nvPr>
        </p:nvSpPr>
        <p:spPr>
          <a:xfrm>
            <a:off x="1096312" y="7843800"/>
            <a:ext cx="16057784" cy="126014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62821619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a:t>Text Here</a:t>
            </a:r>
          </a:p>
        </p:txBody>
      </p:sp>
      <p:grpSp>
        <p:nvGrpSpPr>
          <p:cNvPr id="2" name="グループ化 1"/>
          <p:cNvGrpSpPr/>
          <p:nvPr userDrawn="1"/>
        </p:nvGrpSpPr>
        <p:grpSpPr>
          <a:xfrm>
            <a:off x="14212397" y="-1371"/>
            <a:ext cx="4095455" cy="2350390"/>
            <a:chOff x="14212397" y="-1371"/>
            <a:chExt cx="4095455" cy="2350390"/>
          </a:xfrm>
        </p:grpSpPr>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438800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9266776" y="2578215"/>
            <a:ext cx="8010890" cy="1237638"/>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10391901" y="3973370"/>
            <a:ext cx="6884972" cy="108012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8" name="図プレースホルダー 7"/>
          <p:cNvSpPr>
            <a:spLocks noGrp="1"/>
          </p:cNvSpPr>
          <p:nvPr>
            <p:ph type="pic" sz="quarter" idx="25" hasCustomPrompt="1"/>
          </p:nvPr>
        </p:nvSpPr>
        <p:spPr>
          <a:xfrm>
            <a:off x="9265983" y="3973370"/>
            <a:ext cx="1081087" cy="107950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6" hasCustomPrompt="1"/>
          </p:nvPr>
        </p:nvSpPr>
        <p:spPr>
          <a:xfrm>
            <a:off x="9266777" y="6674493"/>
            <a:ext cx="720080" cy="719023"/>
          </a:xfrm>
        </p:spPr>
        <p:txBody>
          <a:bodyPr>
            <a:normAutofit/>
          </a:bodyPr>
          <a:lstStyle>
            <a:lvl1pPr>
              <a:defRPr sz="1600"/>
            </a:lvl1pPr>
          </a:lstStyle>
          <a:p>
            <a:r>
              <a:rPr kumimoji="1" lang="en-US" altLang="ja-JP" dirty="0"/>
              <a:t>ICON</a:t>
            </a:r>
            <a:endParaRPr kumimoji="1" lang="ja-JP" altLang="en-US" dirty="0"/>
          </a:p>
        </p:txBody>
      </p:sp>
      <p:sp>
        <p:nvSpPr>
          <p:cNvPr id="10" name="テキスト プレースホルダー 11"/>
          <p:cNvSpPr>
            <a:spLocks noGrp="1"/>
          </p:cNvSpPr>
          <p:nvPr>
            <p:ph type="body" sz="quarter" idx="27" hasCustomPrompt="1"/>
          </p:nvPr>
        </p:nvSpPr>
        <p:spPr>
          <a:xfrm>
            <a:off x="9986856" y="6674494"/>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3" name="図プレースホルダー 7"/>
          <p:cNvSpPr>
            <a:spLocks noGrp="1"/>
          </p:cNvSpPr>
          <p:nvPr>
            <p:ph type="pic" sz="quarter" idx="28" hasCustomPrompt="1"/>
          </p:nvPr>
        </p:nvSpPr>
        <p:spPr>
          <a:xfrm>
            <a:off x="9266776" y="7512808"/>
            <a:ext cx="720080" cy="719023"/>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29" hasCustomPrompt="1"/>
          </p:nvPr>
        </p:nvSpPr>
        <p:spPr>
          <a:xfrm>
            <a:off x="9986855" y="7512809"/>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5" name="図プレースホルダー 7"/>
          <p:cNvSpPr>
            <a:spLocks noGrp="1"/>
          </p:cNvSpPr>
          <p:nvPr>
            <p:ph type="pic" sz="quarter" idx="30" hasCustomPrompt="1"/>
          </p:nvPr>
        </p:nvSpPr>
        <p:spPr>
          <a:xfrm>
            <a:off x="13587257" y="6674492"/>
            <a:ext cx="720080" cy="719023"/>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31" hasCustomPrompt="1"/>
          </p:nvPr>
        </p:nvSpPr>
        <p:spPr>
          <a:xfrm>
            <a:off x="14307336" y="6674493"/>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7" name="図プレースホルダー 7"/>
          <p:cNvSpPr>
            <a:spLocks noGrp="1"/>
          </p:cNvSpPr>
          <p:nvPr>
            <p:ph type="pic" sz="quarter" idx="32" hasCustomPrompt="1"/>
          </p:nvPr>
        </p:nvSpPr>
        <p:spPr>
          <a:xfrm>
            <a:off x="13587256" y="7512807"/>
            <a:ext cx="720080" cy="719023"/>
          </a:xfrm>
        </p:spPr>
        <p:txBody>
          <a:bodyPr>
            <a:normAutofit/>
          </a:bodyPr>
          <a:lstStyle>
            <a:lvl1pPr>
              <a:defRPr sz="1600"/>
            </a:lvl1pPr>
          </a:lstStyle>
          <a:p>
            <a:r>
              <a:rPr kumimoji="1" lang="en-US" altLang="ja-JP" dirty="0"/>
              <a:t>ICON</a:t>
            </a:r>
            <a:endParaRPr kumimoji="1" lang="ja-JP" altLang="en-US" dirty="0"/>
          </a:p>
        </p:txBody>
      </p:sp>
      <p:sp>
        <p:nvSpPr>
          <p:cNvPr id="18" name="テキスト プレースホルダー 11"/>
          <p:cNvSpPr>
            <a:spLocks noGrp="1"/>
          </p:cNvSpPr>
          <p:nvPr>
            <p:ph type="body" sz="quarter" idx="33" hasCustomPrompt="1"/>
          </p:nvPr>
        </p:nvSpPr>
        <p:spPr>
          <a:xfrm>
            <a:off x="14307335" y="7512808"/>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cxnSp>
        <p:nvCxnSpPr>
          <p:cNvPr id="31" name="直線コネクタ 30"/>
          <p:cNvCxnSpPr/>
          <p:nvPr userDrawn="1"/>
        </p:nvCxnSpPr>
        <p:spPr>
          <a:xfrm>
            <a:off x="0" y="6427169"/>
            <a:ext cx="18286413"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userDrawn="1"/>
        </p:nvSpPr>
        <p:spPr>
          <a:xfrm>
            <a:off x="679624" y="1915297"/>
            <a:ext cx="8143103" cy="65367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図プレースホルダー 5"/>
          <p:cNvSpPr>
            <a:spLocks noGrp="1"/>
          </p:cNvSpPr>
          <p:nvPr>
            <p:ph type="pic" sz="quarter" idx="24" hasCustomPrompt="1"/>
          </p:nvPr>
        </p:nvSpPr>
        <p:spPr>
          <a:xfrm>
            <a:off x="813417" y="2055491"/>
            <a:ext cx="7875516" cy="6256337"/>
          </a:xfrm>
        </p:spPr>
        <p:txBody>
          <a:bodyPr>
            <a:normAutofit/>
          </a:bodyPr>
          <a:lstStyle>
            <a:lvl1pPr>
              <a:defRPr sz="2000" baseline="0"/>
            </a:lvl1pPr>
          </a:lstStyle>
          <a:p>
            <a:r>
              <a:rPr kumimoji="1" lang="en-US" altLang="ja-JP" dirty="0"/>
              <a:t>Add a map</a:t>
            </a:r>
            <a:endParaRPr kumimoji="1" lang="ja-JP" altLang="en-US" dirty="0"/>
          </a:p>
        </p:txBody>
      </p:sp>
    </p:spTree>
    <p:extLst>
      <p:ext uri="{BB962C8B-B14F-4D97-AF65-F5344CB8AC3E}">
        <p14:creationId xmlns:p14="http://schemas.microsoft.com/office/powerpoint/2010/main" val="1590089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a:t>Text Here</a:t>
            </a:r>
          </a:p>
        </p:txBody>
      </p:sp>
      <p:grpSp>
        <p:nvGrpSpPr>
          <p:cNvPr id="2" name="グループ化 1"/>
          <p:cNvGrpSpPr/>
          <p:nvPr userDrawn="1"/>
        </p:nvGrpSpPr>
        <p:grpSpPr>
          <a:xfrm>
            <a:off x="14212397" y="-1371"/>
            <a:ext cx="4095455" cy="2350390"/>
            <a:chOff x="14212397" y="-1371"/>
            <a:chExt cx="4095455" cy="2350390"/>
          </a:xfrm>
        </p:grpSpPr>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43454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 Points">
    <p:spTree>
      <p:nvGrpSpPr>
        <p:cNvPr id="1" name=""/>
        <p:cNvGrpSpPr/>
        <p:nvPr/>
      </p:nvGrpSpPr>
      <p:grpSpPr>
        <a:xfrm>
          <a:off x="0" y="0"/>
          <a:ext cx="0" cy="0"/>
          <a:chOff x="0" y="0"/>
          <a:chExt cx="0" cy="0"/>
        </a:xfrm>
      </p:grpSpPr>
      <p:grpSp>
        <p:nvGrpSpPr>
          <p:cNvPr id="42" name="グループ化 41"/>
          <p:cNvGrpSpPr/>
          <p:nvPr userDrawn="1"/>
        </p:nvGrpSpPr>
        <p:grpSpPr>
          <a:xfrm>
            <a:off x="939800" y="1788632"/>
            <a:ext cx="6572725" cy="6572725"/>
            <a:chOff x="4450556" y="450850"/>
            <a:chExt cx="9385300" cy="9385300"/>
          </a:xfrm>
        </p:grpSpPr>
        <p:sp>
          <p:nvSpPr>
            <p:cNvPr id="43" name="円/楕円 42"/>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円/楕円 43"/>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55" name="アーチ 54"/>
          <p:cNvSpPr/>
          <p:nvPr userDrawn="1"/>
        </p:nvSpPr>
        <p:spPr>
          <a:xfrm rot="4322625">
            <a:off x="1095952" y="1904833"/>
            <a:ext cx="6532602" cy="6376707"/>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タイトル 1"/>
          <p:cNvSpPr>
            <a:spLocks noGrp="1"/>
          </p:cNvSpPr>
          <p:nvPr>
            <p:ph type="title" hasCustomPrompt="1"/>
          </p:nvPr>
        </p:nvSpPr>
        <p:spPr>
          <a:xfrm>
            <a:off x="1132316" y="2353190"/>
            <a:ext cx="6480720" cy="2655295"/>
          </a:xfrm>
          <a:prstGeom prst="rect">
            <a:avLst/>
          </a:prstGeom>
        </p:spPr>
        <p:txBody>
          <a:bodyPr anchor="b"/>
          <a:lstStyle>
            <a:lvl1pPr algn="ctr">
              <a:defRPr sz="5400" spc="1500" baseline="0"/>
            </a:lvl1pPr>
          </a:lstStyle>
          <a:p>
            <a:r>
              <a:rPr lang="en-US" altLang="ja-JP" dirty="0"/>
              <a:t>WORD</a:t>
            </a:r>
            <a:endParaRPr kumimoji="1" lang="ja-JP" altLang="en-US" dirty="0"/>
          </a:p>
        </p:txBody>
      </p:sp>
      <p:sp>
        <p:nvSpPr>
          <p:cNvPr id="10" name="円/楕円 9"/>
          <p:cNvSpPr/>
          <p:nvPr userDrawn="1"/>
        </p:nvSpPr>
        <p:spPr>
          <a:xfrm>
            <a:off x="7343006" y="496348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731566" y="298326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5137761" y="1835632"/>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6731566" y="683009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5137761" y="800131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 name="直線コネクタ 5"/>
          <p:cNvCxnSpPr>
            <a:stCxn id="12" idx="6"/>
          </p:cNvCxnSpPr>
          <p:nvPr userDrawn="1"/>
        </p:nvCxnSpPr>
        <p:spPr>
          <a:xfrm>
            <a:off x="5497801" y="2015652"/>
            <a:ext cx="387043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userDrawn="1"/>
        </p:nvCxnSpPr>
        <p:spPr>
          <a:xfrm>
            <a:off x="7091606" y="3163280"/>
            <a:ext cx="250165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userDrawn="1"/>
        </p:nvCxnSpPr>
        <p:spPr>
          <a:xfrm>
            <a:off x="7703046" y="5143500"/>
            <a:ext cx="181022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userDrawn="1"/>
        </p:nvCxnSpPr>
        <p:spPr>
          <a:xfrm>
            <a:off x="7091606" y="7010117"/>
            <a:ext cx="242166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5317781" y="8181337"/>
            <a:ext cx="419549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userDrawn="1"/>
        </p:nvSpPr>
        <p:spPr>
          <a:xfrm>
            <a:off x="9142413" y="451343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円/楕円 14"/>
          <p:cNvSpPr/>
          <p:nvPr userDrawn="1"/>
        </p:nvSpPr>
        <p:spPr>
          <a:xfrm>
            <a:off x="9142413" y="118306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userDrawn="1"/>
        </p:nvSpPr>
        <p:spPr>
          <a:xfrm>
            <a:off x="9142413" y="284824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userDrawn="1"/>
        </p:nvSpPr>
        <p:spPr>
          <a:xfrm>
            <a:off x="9142413" y="784380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9142413" y="617861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図プレースホルダー 7"/>
          <p:cNvSpPr>
            <a:spLocks noGrp="1"/>
          </p:cNvSpPr>
          <p:nvPr>
            <p:ph type="pic" sz="quarter" idx="16" hasCustomPrompt="1"/>
          </p:nvPr>
        </p:nvSpPr>
        <p:spPr>
          <a:xfrm>
            <a:off x="9464426" y="1505073"/>
            <a:ext cx="616114" cy="616114"/>
          </a:xfrm>
        </p:spPr>
        <p:txBody>
          <a:bodyPr>
            <a:normAutofit/>
          </a:bodyPr>
          <a:lstStyle>
            <a:lvl1pPr>
              <a:defRPr sz="1600"/>
            </a:lvl1pPr>
          </a:lstStyle>
          <a:p>
            <a:r>
              <a:rPr kumimoji="1" lang="en-US" altLang="ja-JP" dirty="0"/>
              <a:t>ICON</a:t>
            </a:r>
            <a:endParaRPr kumimoji="1" lang="ja-JP" altLang="en-US" dirty="0"/>
          </a:p>
        </p:txBody>
      </p:sp>
      <p:sp>
        <p:nvSpPr>
          <p:cNvPr id="34" name="図プレースホルダー 7"/>
          <p:cNvSpPr>
            <a:spLocks noGrp="1"/>
          </p:cNvSpPr>
          <p:nvPr>
            <p:ph type="pic" sz="quarter" idx="17" hasCustomPrompt="1"/>
          </p:nvPr>
        </p:nvSpPr>
        <p:spPr>
          <a:xfrm>
            <a:off x="9464426" y="3163280"/>
            <a:ext cx="616114" cy="616114"/>
          </a:xfrm>
        </p:spPr>
        <p:txBody>
          <a:bodyPr>
            <a:normAutofit/>
          </a:bodyPr>
          <a:lstStyle>
            <a:lvl1pPr>
              <a:defRPr sz="1600"/>
            </a:lvl1pPr>
          </a:lstStyle>
          <a:p>
            <a:r>
              <a:rPr kumimoji="1" lang="en-US" altLang="ja-JP" dirty="0"/>
              <a:t>ICON</a:t>
            </a:r>
            <a:endParaRPr kumimoji="1" lang="ja-JP" altLang="en-US" dirty="0"/>
          </a:p>
        </p:txBody>
      </p:sp>
      <p:sp>
        <p:nvSpPr>
          <p:cNvPr id="35" name="図プレースホルダー 7"/>
          <p:cNvSpPr>
            <a:spLocks noGrp="1"/>
          </p:cNvSpPr>
          <p:nvPr>
            <p:ph type="pic" sz="quarter" idx="18" hasCustomPrompt="1"/>
          </p:nvPr>
        </p:nvSpPr>
        <p:spPr>
          <a:xfrm>
            <a:off x="9464426" y="4790437"/>
            <a:ext cx="616114" cy="616114"/>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p:ph type="pic" sz="quarter" idx="19" hasCustomPrompt="1"/>
          </p:nvPr>
        </p:nvSpPr>
        <p:spPr>
          <a:xfrm>
            <a:off x="9464426" y="6500628"/>
            <a:ext cx="616114" cy="616114"/>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p:ph type="pic" sz="quarter" idx="20" hasCustomPrompt="1"/>
          </p:nvPr>
        </p:nvSpPr>
        <p:spPr>
          <a:xfrm>
            <a:off x="9464426" y="8165813"/>
            <a:ext cx="616114" cy="616114"/>
          </a:xfrm>
        </p:spPr>
        <p:txBody>
          <a:bodyPr>
            <a:normAutofit/>
          </a:bodyPr>
          <a:lstStyle>
            <a:lvl1pPr>
              <a:defRPr sz="1600"/>
            </a:lvl1pPr>
          </a:lstStyle>
          <a:p>
            <a:r>
              <a:rPr kumimoji="1" lang="en-US" altLang="ja-JP" dirty="0"/>
              <a:t>ICON</a:t>
            </a:r>
            <a:endParaRPr kumimoji="1" lang="ja-JP" altLang="en-US" dirty="0"/>
          </a:p>
        </p:txBody>
      </p:sp>
      <p:sp>
        <p:nvSpPr>
          <p:cNvPr id="38" name="テキスト プレースホルダー 11"/>
          <p:cNvSpPr>
            <a:spLocks noGrp="1"/>
          </p:cNvSpPr>
          <p:nvPr>
            <p:ph type="body" sz="quarter" idx="26" hasCustomPrompt="1"/>
          </p:nvPr>
        </p:nvSpPr>
        <p:spPr>
          <a:xfrm>
            <a:off x="10538361" y="10654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28" hasCustomPrompt="1"/>
          </p:nvPr>
        </p:nvSpPr>
        <p:spPr>
          <a:xfrm>
            <a:off x="10538361" y="1785565"/>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9" hasCustomPrompt="1"/>
          </p:nvPr>
        </p:nvSpPr>
        <p:spPr>
          <a:xfrm>
            <a:off x="10538361" y="273067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30" hasCustomPrompt="1"/>
          </p:nvPr>
        </p:nvSpPr>
        <p:spPr>
          <a:xfrm>
            <a:off x="10538361" y="345075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p:ph type="body" sz="quarter" idx="31" hasCustomPrompt="1"/>
          </p:nvPr>
        </p:nvSpPr>
        <p:spPr>
          <a:xfrm>
            <a:off x="10538361" y="439502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7" name="テキスト プレースホルダー 11"/>
          <p:cNvSpPr>
            <a:spLocks noGrp="1"/>
          </p:cNvSpPr>
          <p:nvPr>
            <p:ph type="body" sz="quarter" idx="32" hasCustomPrompt="1"/>
          </p:nvPr>
        </p:nvSpPr>
        <p:spPr>
          <a:xfrm>
            <a:off x="10538361" y="511510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8" name="テキスト プレースホルダー 11"/>
          <p:cNvSpPr>
            <a:spLocks noGrp="1"/>
          </p:cNvSpPr>
          <p:nvPr>
            <p:ph type="body" sz="quarter" idx="33" hasCustomPrompt="1"/>
          </p:nvPr>
        </p:nvSpPr>
        <p:spPr>
          <a:xfrm>
            <a:off x="10538361" y="6072562"/>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34" hasCustomPrompt="1"/>
          </p:nvPr>
        </p:nvSpPr>
        <p:spPr>
          <a:xfrm>
            <a:off x="10538361" y="6792642"/>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2" name="テキスト プレースホルダー 11"/>
          <p:cNvSpPr>
            <a:spLocks noGrp="1"/>
          </p:cNvSpPr>
          <p:nvPr>
            <p:ph type="body" sz="quarter" idx="35" hasCustomPrompt="1"/>
          </p:nvPr>
        </p:nvSpPr>
        <p:spPr>
          <a:xfrm>
            <a:off x="10538361" y="7717456"/>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6" hasCustomPrompt="1"/>
          </p:nvPr>
        </p:nvSpPr>
        <p:spPr>
          <a:xfrm>
            <a:off x="10538361" y="8437536"/>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4" name="テキスト プレースホルダー 11"/>
          <p:cNvSpPr>
            <a:spLocks noGrp="1"/>
          </p:cNvSpPr>
          <p:nvPr>
            <p:ph type="body" sz="quarter" idx="37" hasCustomPrompt="1"/>
          </p:nvPr>
        </p:nvSpPr>
        <p:spPr>
          <a:xfrm>
            <a:off x="1357342" y="5166756"/>
            <a:ext cx="5734264" cy="1686934"/>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37427392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a:prstGeom prst="rect">
            <a:avLst/>
          </a:prstGeo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a:prstGeom prst="rect">
            <a:avLst/>
          </a:prstGeo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a:prstGeom prst="rect">
            <a:avLst/>
          </a:prstGeom>
        </p:spPr>
        <p:txBody>
          <a:bodyPr/>
          <a:lstStyle/>
          <a:p>
            <a:fld id="{387164BF-D67A-46C0-81D2-5BAF67C00C80}" type="slidenum">
              <a:rPr lang="en-US" smtClean="0"/>
              <a:pPr/>
              <a:t>‹#›</a:t>
            </a:fld>
            <a:endParaRPr lang="en-US" dirty="0"/>
          </a:p>
        </p:txBody>
      </p:sp>
      <p:sp>
        <p:nvSpPr>
          <p:cNvPr id="12" name="テキスト プレースホルダー 11"/>
          <p:cNvSpPr>
            <a:spLocks noGrp="1"/>
          </p:cNvSpPr>
          <p:nvPr>
            <p:ph type="body" sz="quarter" idx="15" hasCustomPrompt="1"/>
          </p:nvPr>
        </p:nvSpPr>
        <p:spPr>
          <a:xfrm>
            <a:off x="1582367" y="2856363"/>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58401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2" hasCustomPrompt="1"/>
          </p:nvPr>
        </p:nvSpPr>
        <p:spPr>
          <a:xfrm>
            <a:off x="1582367" y="5284509"/>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58401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5" hasCustomPrompt="1"/>
          </p:nvPr>
        </p:nvSpPr>
        <p:spPr>
          <a:xfrm>
            <a:off x="1582366" y="7709352"/>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58401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8" name="テキスト プレースホルダー 11"/>
          <p:cNvSpPr>
            <a:spLocks noGrp="1"/>
          </p:cNvSpPr>
          <p:nvPr>
            <p:ph type="body" sz="quarter" idx="28" hasCustomPrompt="1"/>
          </p:nvPr>
        </p:nvSpPr>
        <p:spPr>
          <a:xfrm>
            <a:off x="10133316" y="2856363"/>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13496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1" hasCustomPrompt="1"/>
          </p:nvPr>
        </p:nvSpPr>
        <p:spPr>
          <a:xfrm>
            <a:off x="10133316" y="5284509"/>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13496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34" hasCustomPrompt="1"/>
          </p:nvPr>
        </p:nvSpPr>
        <p:spPr>
          <a:xfrm>
            <a:off x="10133315" y="7709352"/>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13496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95229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p:ph type="pic" sz="quarter" idx="36" hasCustomPrompt="1"/>
          </p:nvPr>
        </p:nvSpPr>
        <p:spPr>
          <a:xfrm>
            <a:off x="95229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p:ph type="pic" sz="quarter" idx="37" hasCustomPrompt="1"/>
          </p:nvPr>
        </p:nvSpPr>
        <p:spPr>
          <a:xfrm>
            <a:off x="952296" y="6988705"/>
            <a:ext cx="720080" cy="720080"/>
          </a:xfrm>
        </p:spPr>
        <p:txBody>
          <a:bodyPr>
            <a:normAutofit/>
          </a:bodyPr>
          <a:lstStyle>
            <a:lvl1pPr>
              <a:defRPr sz="1600"/>
            </a:lvl1pPr>
          </a:lstStyle>
          <a:p>
            <a:r>
              <a:rPr kumimoji="1" lang="en-US" altLang="ja-JP" dirty="0"/>
              <a:t>ICON</a:t>
            </a:r>
            <a:endParaRPr kumimoji="1" lang="ja-JP" altLang="en-US" dirty="0"/>
          </a:p>
        </p:txBody>
      </p:sp>
      <p:sp>
        <p:nvSpPr>
          <p:cNvPr id="38" name="図プレースホルダー 7"/>
          <p:cNvSpPr>
            <a:spLocks noGrp="1"/>
          </p:cNvSpPr>
          <p:nvPr>
            <p:ph type="pic" sz="quarter" idx="38" hasCustomPrompt="1"/>
          </p:nvPr>
        </p:nvSpPr>
        <p:spPr>
          <a:xfrm>
            <a:off x="950324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9" name="図プレースホルダー 7"/>
          <p:cNvSpPr>
            <a:spLocks noGrp="1"/>
          </p:cNvSpPr>
          <p:nvPr>
            <p:ph type="pic" sz="quarter" idx="39" hasCustomPrompt="1"/>
          </p:nvPr>
        </p:nvSpPr>
        <p:spPr>
          <a:xfrm>
            <a:off x="950324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40" name="図プレースホルダー 7"/>
          <p:cNvSpPr>
            <a:spLocks noGrp="1"/>
          </p:cNvSpPr>
          <p:nvPr>
            <p:ph type="pic" sz="quarter" idx="40" hasCustomPrompt="1"/>
          </p:nvPr>
        </p:nvSpPr>
        <p:spPr>
          <a:xfrm>
            <a:off x="9503246" y="6988705"/>
            <a:ext cx="720080" cy="720080"/>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957171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772276"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7" name="図プレースホルダー 7"/>
          <p:cNvSpPr>
            <a:spLocks noGrp="1"/>
          </p:cNvSpPr>
          <p:nvPr>
            <p:ph type="pic" sz="quarter" idx="18" hasCustomPrompt="1"/>
          </p:nvPr>
        </p:nvSpPr>
        <p:spPr>
          <a:xfrm>
            <a:off x="2707556"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8" name="タイトル 1"/>
          <p:cNvSpPr>
            <a:spLocks noGrp="1"/>
          </p:cNvSpPr>
          <p:nvPr>
            <p:ph type="ctrTitle" hasCustomPrompt="1"/>
          </p:nvPr>
        </p:nvSpPr>
        <p:spPr>
          <a:xfrm>
            <a:off x="907291"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39137095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 Word - 1 Column">
    <p:spTree>
      <p:nvGrpSpPr>
        <p:cNvPr id="1" name=""/>
        <p:cNvGrpSpPr/>
        <p:nvPr/>
      </p:nvGrpSpPr>
      <p:grpSpPr>
        <a:xfrm>
          <a:off x="0" y="0"/>
          <a:ext cx="0" cy="0"/>
          <a:chOff x="0" y="0"/>
          <a:chExt cx="0" cy="0"/>
        </a:xfrm>
      </p:grpSpPr>
      <p:grpSp>
        <p:nvGrpSpPr>
          <p:cNvPr id="2" name="グループ化 15"/>
          <p:cNvGrpSpPr/>
          <p:nvPr userDrawn="1"/>
        </p:nvGrpSpPr>
        <p:grpSpPr>
          <a:xfrm>
            <a:off x="939800" y="1788632"/>
            <a:ext cx="6572725" cy="6572725"/>
            <a:chOff x="4450556" y="450850"/>
            <a:chExt cx="9385300" cy="9385300"/>
          </a:xfrm>
        </p:grpSpPr>
        <p:sp>
          <p:nvSpPr>
            <p:cNvPr id="17" name="円/楕円 16"/>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楕円 17"/>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 name="フッター プレースホルダー 2"/>
          <p:cNvSpPr>
            <a:spLocks noGrp="1"/>
          </p:cNvSpPr>
          <p:nvPr>
            <p:ph type="ftr" sz="quarter" idx="10"/>
          </p:nvPr>
        </p:nvSpPr>
        <p:spPr>
          <a:xfrm>
            <a:off x="9413236" y="9591367"/>
            <a:ext cx="7776864" cy="547688"/>
          </a:xfrm>
          <a:prstGeom prst="rect">
            <a:avLst/>
          </a:prstGeo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a:prstGeom prst="rect">
            <a:avLst/>
          </a:prstGeo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5" hasCustomPrompt="1"/>
          </p:nvPr>
        </p:nvSpPr>
        <p:spPr>
          <a:xfrm>
            <a:off x="8108091" y="2983260"/>
            <a:ext cx="9451050" cy="4365485"/>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9" name="タイトル 1"/>
          <p:cNvSpPr>
            <a:spLocks noGrp="1"/>
          </p:cNvSpPr>
          <p:nvPr>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31208038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meline - Star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a:prstGeom prst="rect">
            <a:avLst/>
          </a:prstGeo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a:prstGeom prst="rect">
            <a:avLst/>
          </a:prstGeom>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a:stCxn id="5" idx="4"/>
          </p:cNvCxnSpPr>
          <p:nvPr userDrawn="1"/>
        </p:nvCxnSpPr>
        <p:spPr>
          <a:xfrm flipH="1">
            <a:off x="9142412" y="1363080"/>
            <a:ext cx="1" cy="892392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7" name="グループ化 17"/>
          <p:cNvGrpSpPr/>
          <p:nvPr userDrawn="1"/>
        </p:nvGrpSpPr>
        <p:grpSpPr>
          <a:xfrm rot="10800000" flipV="1">
            <a:off x="1852397" y="460344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51343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4699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9" name="テキスト プレースホルダー 11"/>
          <p:cNvSpPr>
            <a:spLocks noGrp="1"/>
          </p:cNvSpPr>
          <p:nvPr>
            <p:ph type="body" sz="quarter" idx="14" hasCustomPrompt="1"/>
          </p:nvPr>
        </p:nvSpPr>
        <p:spPr>
          <a:xfrm>
            <a:off x="637261" y="372970"/>
            <a:ext cx="7045907"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5" hasCustomPrompt="1"/>
          </p:nvPr>
        </p:nvSpPr>
        <p:spPr>
          <a:xfrm>
            <a:off x="637261" y="1768125"/>
            <a:ext cx="7045907" cy="22502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31" name="直線コネクタ 30"/>
          <p:cNvCxnSpPr/>
          <p:nvPr userDrawn="1"/>
        </p:nvCxnSpPr>
        <p:spPr>
          <a:xfrm>
            <a:off x="0" y="1678115"/>
            <a:ext cx="779305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34706319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286" y="2758235"/>
            <a:ext cx="16741860" cy="1664619"/>
          </a:xfrm>
          <a:prstGeom prst="rect">
            <a:avLst/>
          </a:prstGeom>
        </p:spPr>
        <p:txBody>
          <a:bodyPr anchor="b"/>
          <a:lstStyle>
            <a:lvl1pPr algn="ctr">
              <a:defRPr sz="9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a:prstGeom prst="rect">
            <a:avLst/>
          </a:prstGeo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a:prstGeom prst="rect">
            <a:avLst/>
          </a:prstGeo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14314" y="4288405"/>
            <a:ext cx="16057784" cy="900100"/>
          </a:xfrm>
        </p:spPr>
        <p:txBody>
          <a:bodyPr anchor="t">
            <a:noAutofit/>
          </a:bodyPr>
          <a:lstStyle>
            <a:lvl1pPr algn="ctr">
              <a:defRPr sz="4000" spc="0">
                <a:solidFill>
                  <a:schemeClr val="tx1"/>
                </a:solidFill>
                <a:latin typeface="+mn-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2104424" y="6133610"/>
            <a:ext cx="14077564" cy="2475275"/>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2623107" y="5638555"/>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9177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803240"/>
            <a:ext cx="16057784" cy="1043694"/>
          </a:xfrm>
        </p:spPr>
        <p:txBody>
          <a:bodyPr anchor="b">
            <a:noAutofit/>
          </a:bodyPr>
          <a:lstStyle>
            <a:lvl1pPr algn="l">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063380"/>
            <a:ext cx="16057784" cy="324036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315949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503246"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06123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テキスト プレースホルダー 11"/>
          <p:cNvSpPr>
            <a:spLocks noGrp="1"/>
          </p:cNvSpPr>
          <p:nvPr>
            <p:ph type="body" sz="quarter" idx="16" hasCustomPrompt="1"/>
          </p:nvPr>
        </p:nvSpPr>
        <p:spPr>
          <a:xfrm>
            <a:off x="6532916"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0" name="テキスト プレースホルダー 11"/>
          <p:cNvSpPr>
            <a:spLocks noGrp="1"/>
          </p:cNvSpPr>
          <p:nvPr>
            <p:ph type="body" sz="quarter" idx="17" hasCustomPrompt="1"/>
          </p:nvPr>
        </p:nvSpPr>
        <p:spPr>
          <a:xfrm>
            <a:off x="6532916"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18" hasCustomPrompt="1"/>
          </p:nvPr>
        </p:nvSpPr>
        <p:spPr>
          <a:xfrm>
            <a:off x="11978521"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9" hasCustomPrompt="1"/>
          </p:nvPr>
        </p:nvSpPr>
        <p:spPr>
          <a:xfrm>
            <a:off x="11978521"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3" name="正方形/長方形 12"/>
          <p:cNvSpPr/>
          <p:nvPr userDrawn="1"/>
        </p:nvSpPr>
        <p:spPr>
          <a:xfrm>
            <a:off x="90729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6352896"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1179850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55386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8" name="ドーナツ 7"/>
          <p:cNvSpPr/>
          <p:nvPr userDrawn="1"/>
        </p:nvSpPr>
        <p:spPr>
          <a:xfrm>
            <a:off x="6398903" y="2849730"/>
            <a:ext cx="5461686" cy="5461686"/>
          </a:xfrm>
          <a:prstGeom prst="donut">
            <a:avLst>
              <a:gd name="adj" fmla="val 7805"/>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9" name="環状矢印 8"/>
          <p:cNvSpPr/>
          <p:nvPr userDrawn="1"/>
        </p:nvSpPr>
        <p:spPr>
          <a:xfrm>
            <a:off x="9120950" y="2833652"/>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40000"/>
              <a:lumOff val="6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環状矢印 8"/>
          <p:cNvSpPr/>
          <p:nvPr userDrawn="1"/>
        </p:nvSpPr>
        <p:spPr>
          <a:xfrm rot="5400000">
            <a:off x="8975161" y="571744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環状矢印 8"/>
          <p:cNvSpPr/>
          <p:nvPr userDrawn="1"/>
        </p:nvSpPr>
        <p:spPr>
          <a:xfrm rot="10800000">
            <a:off x="6112473" y="5582267"/>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環状矢印 8"/>
          <p:cNvSpPr/>
          <p:nvPr userDrawn="1"/>
        </p:nvSpPr>
        <p:spPr>
          <a:xfrm rot="16200000">
            <a:off x="6255121" y="267978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userDrawn="1"/>
        </p:nvSpPr>
        <p:spPr>
          <a:xfrm>
            <a:off x="10181969"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0181969"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6565558"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6565558"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7"/>
          <p:cNvSpPr>
            <a:spLocks noGrp="1"/>
          </p:cNvSpPr>
          <p:nvPr>
            <p:ph type="pic" sz="quarter" idx="16" hasCustomPrompt="1"/>
          </p:nvPr>
        </p:nvSpPr>
        <p:spPr>
          <a:xfrm>
            <a:off x="10590604" y="3485051"/>
            <a:ext cx="616114" cy="616114"/>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17" hasCustomPrompt="1"/>
          </p:nvPr>
        </p:nvSpPr>
        <p:spPr>
          <a:xfrm>
            <a:off x="10590604" y="6788458"/>
            <a:ext cx="616114" cy="616114"/>
          </a:xfrm>
        </p:spPr>
        <p:txBody>
          <a:bodyPr>
            <a:normAutofit/>
          </a:bodyPr>
          <a:lstStyle>
            <a:lvl1pPr>
              <a:defRPr sz="1600"/>
            </a:lvl1pPr>
          </a:lstStyle>
          <a:p>
            <a:r>
              <a:rPr kumimoji="1" lang="en-US" altLang="ja-JP" dirty="0"/>
              <a:t>ICON</a:t>
            </a:r>
            <a:endParaRPr kumimoji="1" lang="ja-JP" altLang="en-US" dirty="0"/>
          </a:p>
        </p:txBody>
      </p:sp>
      <p:sp>
        <p:nvSpPr>
          <p:cNvPr id="22" name="図プレースホルダー 7"/>
          <p:cNvSpPr>
            <a:spLocks noGrp="1"/>
          </p:cNvSpPr>
          <p:nvPr>
            <p:ph type="pic" sz="quarter" idx="18" hasCustomPrompt="1"/>
          </p:nvPr>
        </p:nvSpPr>
        <p:spPr>
          <a:xfrm>
            <a:off x="6974193" y="347769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9" hasCustomPrompt="1"/>
          </p:nvPr>
        </p:nvSpPr>
        <p:spPr>
          <a:xfrm>
            <a:off x="6974193" y="6781106"/>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15" hasCustomPrompt="1"/>
          </p:nvPr>
        </p:nvSpPr>
        <p:spPr>
          <a:xfrm>
            <a:off x="12586361" y="3115954"/>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0" hasCustomPrompt="1"/>
          </p:nvPr>
        </p:nvSpPr>
        <p:spPr>
          <a:xfrm>
            <a:off x="12586361" y="2536524"/>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1" hasCustomPrompt="1"/>
          </p:nvPr>
        </p:nvSpPr>
        <p:spPr>
          <a:xfrm>
            <a:off x="12586361" y="7005277"/>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2586361" y="6425847"/>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938059" y="3118138"/>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938059" y="2538708"/>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5" hasCustomPrompt="1"/>
          </p:nvPr>
        </p:nvSpPr>
        <p:spPr>
          <a:xfrm>
            <a:off x="938059" y="7007461"/>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26" hasCustomPrompt="1"/>
          </p:nvPr>
        </p:nvSpPr>
        <p:spPr>
          <a:xfrm>
            <a:off x="938059" y="6428031"/>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grpSp>
        <p:nvGrpSpPr>
          <p:cNvPr id="5" name="グループ化 4"/>
          <p:cNvGrpSpPr/>
          <p:nvPr userDrawn="1"/>
        </p:nvGrpSpPr>
        <p:grpSpPr>
          <a:xfrm>
            <a:off x="6041205" y="2495277"/>
            <a:ext cx="6193030" cy="6193030"/>
            <a:chOff x="4450556" y="450850"/>
            <a:chExt cx="9385300" cy="9385300"/>
          </a:xfrm>
        </p:grpSpPr>
        <p:sp>
          <p:nvSpPr>
            <p:cNvPr id="32" name="円/楕円 31"/>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円/楕円 32"/>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15872662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1596993" y="703371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1596993" y="442342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596993" y="1768125"/>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図プレースホルダー 9"/>
          <p:cNvSpPr>
            <a:spLocks noGrp="1"/>
          </p:cNvSpPr>
          <p:nvPr>
            <p:ph type="pic" sz="quarter" idx="12" hasCustomPrompt="1"/>
          </p:nvPr>
        </p:nvSpPr>
        <p:spPr>
          <a:xfrm>
            <a:off x="1740034" y="1933890"/>
            <a:ext cx="3899383" cy="2008731"/>
          </a:xfrm>
          <a:prstGeom prst="rect">
            <a:avLst/>
          </a:prstGeom>
        </p:spPr>
        <p:txBody>
          <a:bodyPr/>
          <a:lstStyle>
            <a:lvl1pPr>
              <a:defRPr baseline="0"/>
            </a:lvl1pPr>
          </a:lstStyle>
          <a:p>
            <a:r>
              <a:rPr kumimoji="1" lang="en-US" altLang="ja-JP" dirty="0"/>
              <a:t>Add an image</a:t>
            </a:r>
            <a:endParaRPr kumimoji="1" lang="ja-JP" altLang="en-US" dirty="0"/>
          </a:p>
        </p:txBody>
      </p:sp>
      <p:sp>
        <p:nvSpPr>
          <p:cNvPr id="14" name="図プレースホルダー 9"/>
          <p:cNvSpPr>
            <a:spLocks noGrp="1"/>
          </p:cNvSpPr>
          <p:nvPr>
            <p:ph type="pic" sz="quarter" idx="13" hasCustomPrompt="1"/>
          </p:nvPr>
        </p:nvSpPr>
        <p:spPr>
          <a:xfrm>
            <a:off x="1740034" y="4589185"/>
            <a:ext cx="3899383" cy="2008731"/>
          </a:xfrm>
          <a:prstGeom prst="rect">
            <a:avLst/>
          </a:prstGeom>
        </p:spPr>
        <p:txBody>
          <a:bodyPr/>
          <a:lstStyle/>
          <a:p>
            <a:r>
              <a:rPr kumimoji="1" lang="en-US" altLang="ja-JP" dirty="0"/>
              <a:t>Add an image</a:t>
            </a:r>
            <a:endParaRPr kumimoji="1" lang="ja-JP" altLang="en-US" dirty="0"/>
          </a:p>
        </p:txBody>
      </p:sp>
      <p:sp>
        <p:nvSpPr>
          <p:cNvPr id="16" name="図プレースホルダー 9"/>
          <p:cNvSpPr>
            <a:spLocks noGrp="1"/>
          </p:cNvSpPr>
          <p:nvPr>
            <p:ph type="pic" sz="quarter" idx="14" hasCustomPrompt="1"/>
          </p:nvPr>
        </p:nvSpPr>
        <p:spPr>
          <a:xfrm>
            <a:off x="1740034" y="7199475"/>
            <a:ext cx="3899383" cy="2008731"/>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テキスト プレースホルダー 11"/>
          <p:cNvSpPr>
            <a:spLocks noGrp="1"/>
          </p:cNvSpPr>
          <p:nvPr>
            <p:ph type="body" sz="quarter" idx="15" hasCustomPrompt="1"/>
          </p:nvPr>
        </p:nvSpPr>
        <p:spPr>
          <a:xfrm>
            <a:off x="6026230" y="2347555"/>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6026230" y="1768125"/>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6026230" y="5005227"/>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8" hasCustomPrompt="1"/>
          </p:nvPr>
        </p:nvSpPr>
        <p:spPr>
          <a:xfrm>
            <a:off x="6026230" y="4425797"/>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9" hasCustomPrompt="1"/>
          </p:nvPr>
        </p:nvSpPr>
        <p:spPr>
          <a:xfrm>
            <a:off x="6026230" y="7629849"/>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6026230" y="7050419"/>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147552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Images - Virtical">
    <p:spTree>
      <p:nvGrpSpPr>
        <p:cNvPr id="1" name=""/>
        <p:cNvGrpSpPr/>
        <p:nvPr/>
      </p:nvGrpSpPr>
      <p:grpSpPr>
        <a:xfrm>
          <a:off x="0" y="0"/>
          <a:ext cx="0" cy="0"/>
          <a:chOff x="0" y="0"/>
          <a:chExt cx="0" cy="0"/>
        </a:xfrm>
      </p:grpSpPr>
      <p:sp>
        <p:nvSpPr>
          <p:cNvPr id="7" name="正方形/長方形 6"/>
          <p:cNvSpPr/>
          <p:nvPr userDrawn="1"/>
        </p:nvSpPr>
        <p:spPr>
          <a:xfrm>
            <a:off x="1509136"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1685611"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正方形/長方形 10"/>
          <p:cNvSpPr/>
          <p:nvPr userDrawn="1"/>
        </p:nvSpPr>
        <p:spPr>
          <a:xfrm>
            <a:off x="10050168"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9"/>
          <p:cNvSpPr>
            <a:spLocks noGrp="1"/>
          </p:cNvSpPr>
          <p:nvPr>
            <p:ph type="pic" sz="quarter" idx="13" hasCustomPrompt="1"/>
          </p:nvPr>
        </p:nvSpPr>
        <p:spPr>
          <a:xfrm>
            <a:off x="10226643"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15" hasCustomPrompt="1"/>
          </p:nvPr>
        </p:nvSpPr>
        <p:spPr>
          <a:xfrm>
            <a:off x="1083526" y="6660065"/>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1083526" y="6080635"/>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7" hasCustomPrompt="1"/>
          </p:nvPr>
        </p:nvSpPr>
        <p:spPr>
          <a:xfrm>
            <a:off x="9679458" y="6664184"/>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9679458" y="6084754"/>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212667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Images - Virtical">
    <p:spTree>
      <p:nvGrpSpPr>
        <p:cNvPr id="1" name=""/>
        <p:cNvGrpSpPr/>
        <p:nvPr/>
      </p:nvGrpSpPr>
      <p:grpSpPr>
        <a:xfrm>
          <a:off x="0" y="0"/>
          <a:ext cx="0" cy="0"/>
          <a:chOff x="0" y="0"/>
          <a:chExt cx="0" cy="0"/>
        </a:xfrm>
      </p:grpSpPr>
      <p:sp>
        <p:nvSpPr>
          <p:cNvPr id="7" name="正方形/長方形 6"/>
          <p:cNvSpPr/>
          <p:nvPr userDrawn="1"/>
        </p:nvSpPr>
        <p:spPr>
          <a:xfrm>
            <a:off x="637261"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812479"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15" hasCustomPrompt="1"/>
          </p:nvPr>
        </p:nvSpPr>
        <p:spPr>
          <a:xfrm>
            <a:off x="637261"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637261"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正方形/長方形 16"/>
          <p:cNvSpPr/>
          <p:nvPr userDrawn="1"/>
        </p:nvSpPr>
        <p:spPr>
          <a:xfrm>
            <a:off x="6348117" y="2173170"/>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9"/>
          <p:cNvSpPr>
            <a:spLocks noGrp="1"/>
          </p:cNvSpPr>
          <p:nvPr>
            <p:ph type="pic" sz="quarter" idx="17" hasCustomPrompt="1"/>
          </p:nvPr>
        </p:nvSpPr>
        <p:spPr>
          <a:xfrm>
            <a:off x="6523335" y="2336782"/>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テキスト プレースホルダー 11"/>
          <p:cNvSpPr>
            <a:spLocks noGrp="1"/>
          </p:cNvSpPr>
          <p:nvPr>
            <p:ph type="body" sz="quarter" idx="18" hasCustomPrompt="1"/>
          </p:nvPr>
        </p:nvSpPr>
        <p:spPr>
          <a:xfrm>
            <a:off x="6348117" y="6217985"/>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6348117" y="5638555"/>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正方形/長方形 20"/>
          <p:cNvSpPr/>
          <p:nvPr userDrawn="1"/>
        </p:nvSpPr>
        <p:spPr>
          <a:xfrm>
            <a:off x="12023526"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9"/>
          <p:cNvSpPr>
            <a:spLocks noGrp="1"/>
          </p:cNvSpPr>
          <p:nvPr>
            <p:ph type="pic" sz="quarter" idx="20" hasCustomPrompt="1"/>
          </p:nvPr>
        </p:nvSpPr>
        <p:spPr>
          <a:xfrm>
            <a:off x="12198744"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テキスト プレースホルダー 11"/>
          <p:cNvSpPr>
            <a:spLocks noGrp="1"/>
          </p:cNvSpPr>
          <p:nvPr>
            <p:ph type="body" sz="quarter" idx="21" hasCustomPrompt="1"/>
          </p:nvPr>
        </p:nvSpPr>
        <p:spPr>
          <a:xfrm>
            <a:off x="12023526"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2" hasCustomPrompt="1"/>
          </p:nvPr>
        </p:nvSpPr>
        <p:spPr>
          <a:xfrm>
            <a:off x="12023526"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92095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9" name="テキスト プレースホルダー 5"/>
          <p:cNvSpPr>
            <a:spLocks noGrp="1"/>
          </p:cNvSpPr>
          <p:nvPr>
            <p:ph type="body" sz="quarter" idx="11" hasCustomPrompt="1"/>
          </p:nvPr>
        </p:nvSpPr>
        <p:spPr>
          <a:xfrm>
            <a:off x="11618481"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0" name="図プレースホルダー 7"/>
          <p:cNvSpPr>
            <a:spLocks noGrp="1"/>
          </p:cNvSpPr>
          <p:nvPr>
            <p:ph type="pic" sz="quarter" idx="18" hasCustomPrompt="1"/>
          </p:nvPr>
        </p:nvSpPr>
        <p:spPr>
          <a:xfrm>
            <a:off x="13553761"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11" name="タイトル 1"/>
          <p:cNvSpPr>
            <a:spLocks noGrp="1"/>
          </p:cNvSpPr>
          <p:nvPr>
            <p:ph type="ctrTitle" hasCustomPrompt="1"/>
          </p:nvPr>
        </p:nvSpPr>
        <p:spPr>
          <a:xfrm>
            <a:off x="11753496"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3780279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0" y="1903140"/>
            <a:ext cx="18267418" cy="4545505"/>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18"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8" name="正方形/長方形 7"/>
          <p:cNvSpPr/>
          <p:nvPr userDrawn="1"/>
        </p:nvSpPr>
        <p:spPr>
          <a:xfrm>
            <a:off x="-6324" y="1750729"/>
            <a:ext cx="18292737" cy="487793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297973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4x4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7" name="図プレースホルダー 9"/>
          <p:cNvSpPr>
            <a:spLocks noGrp="1"/>
          </p:cNvSpPr>
          <p:nvPr>
            <p:ph type="pic" sz="quarter" idx="16" hasCustomPrompt="1"/>
          </p:nvPr>
        </p:nvSpPr>
        <p:spPr>
          <a:xfrm>
            <a:off x="9458241"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テキスト プレースホルダー 11"/>
          <p:cNvSpPr>
            <a:spLocks noGrp="1"/>
          </p:cNvSpPr>
          <p:nvPr>
            <p:ph type="body" sz="quarter" idx="17" hasCustomPrompt="1"/>
          </p:nvPr>
        </p:nvSpPr>
        <p:spPr>
          <a:xfrm>
            <a:off x="9458241"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3" name="図プレースホルダー 9"/>
          <p:cNvSpPr>
            <a:spLocks noGrp="1"/>
          </p:cNvSpPr>
          <p:nvPr>
            <p:ph type="pic" sz="quarter" idx="18" hasCustomPrompt="1"/>
          </p:nvPr>
        </p:nvSpPr>
        <p:spPr>
          <a:xfrm>
            <a:off x="772276"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4" name="テキスト プレースホルダー 11"/>
          <p:cNvSpPr>
            <a:spLocks noGrp="1"/>
          </p:cNvSpPr>
          <p:nvPr>
            <p:ph type="body" sz="quarter" idx="19" hasCustomPrompt="1"/>
          </p:nvPr>
        </p:nvSpPr>
        <p:spPr>
          <a:xfrm>
            <a:off x="772276"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5" name="図プレースホルダー 9"/>
          <p:cNvSpPr>
            <a:spLocks noGrp="1"/>
          </p:cNvSpPr>
          <p:nvPr>
            <p:ph type="pic" sz="quarter" idx="20" hasCustomPrompt="1"/>
          </p:nvPr>
        </p:nvSpPr>
        <p:spPr>
          <a:xfrm>
            <a:off x="9458241"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6" name="テキスト プレースホルダー 11"/>
          <p:cNvSpPr>
            <a:spLocks noGrp="1"/>
          </p:cNvSpPr>
          <p:nvPr>
            <p:ph type="body" sz="quarter" idx="21" hasCustomPrompt="1"/>
          </p:nvPr>
        </p:nvSpPr>
        <p:spPr>
          <a:xfrm>
            <a:off x="9458241"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9531345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x3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図プレースホルダー 9"/>
          <p:cNvSpPr>
            <a:spLocks noGrp="1"/>
          </p:cNvSpPr>
          <p:nvPr>
            <p:ph type="pic" sz="quarter" idx="16" hasCustomPrompt="1"/>
          </p:nvPr>
        </p:nvSpPr>
        <p:spPr>
          <a:xfrm>
            <a:off x="6487911"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8" name="テキスト プレースホルダー 11"/>
          <p:cNvSpPr>
            <a:spLocks noGrp="1"/>
          </p:cNvSpPr>
          <p:nvPr>
            <p:ph type="body" sz="quarter" idx="17" hasCustomPrompt="1"/>
          </p:nvPr>
        </p:nvSpPr>
        <p:spPr>
          <a:xfrm>
            <a:off x="6487911"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9" name="図プレースホルダー 9"/>
          <p:cNvSpPr>
            <a:spLocks noGrp="1"/>
          </p:cNvSpPr>
          <p:nvPr>
            <p:ph type="pic" sz="quarter" idx="18" hasCustomPrompt="1"/>
          </p:nvPr>
        </p:nvSpPr>
        <p:spPr>
          <a:xfrm>
            <a:off x="1220354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0" name="テキスト プレースホルダー 11"/>
          <p:cNvSpPr>
            <a:spLocks noGrp="1"/>
          </p:cNvSpPr>
          <p:nvPr>
            <p:ph type="body" sz="quarter" idx="19" hasCustomPrompt="1"/>
          </p:nvPr>
        </p:nvSpPr>
        <p:spPr>
          <a:xfrm>
            <a:off x="1220354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図プレースホルダー 9"/>
          <p:cNvSpPr>
            <a:spLocks noGrp="1"/>
          </p:cNvSpPr>
          <p:nvPr>
            <p:ph type="pic" sz="quarter" idx="20" hasCustomPrompt="1"/>
          </p:nvPr>
        </p:nvSpPr>
        <p:spPr>
          <a:xfrm>
            <a:off x="77227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テキスト プレースホルダー 11"/>
          <p:cNvSpPr>
            <a:spLocks noGrp="1"/>
          </p:cNvSpPr>
          <p:nvPr>
            <p:ph type="body" sz="quarter" idx="21" hasCustomPrompt="1"/>
          </p:nvPr>
        </p:nvSpPr>
        <p:spPr>
          <a:xfrm>
            <a:off x="77227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図プレースホルダー 9"/>
          <p:cNvSpPr>
            <a:spLocks noGrp="1"/>
          </p:cNvSpPr>
          <p:nvPr>
            <p:ph type="pic" sz="quarter" idx="22" hasCustomPrompt="1"/>
          </p:nvPr>
        </p:nvSpPr>
        <p:spPr>
          <a:xfrm>
            <a:off x="6487911"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4" name="テキスト プレースホルダー 11"/>
          <p:cNvSpPr>
            <a:spLocks noGrp="1"/>
          </p:cNvSpPr>
          <p:nvPr>
            <p:ph type="body" sz="quarter" idx="23" hasCustomPrompt="1"/>
          </p:nvPr>
        </p:nvSpPr>
        <p:spPr>
          <a:xfrm>
            <a:off x="6487911"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図プレースホルダー 9"/>
          <p:cNvSpPr>
            <a:spLocks noGrp="1"/>
          </p:cNvSpPr>
          <p:nvPr>
            <p:ph type="pic" sz="quarter" idx="24" hasCustomPrompt="1"/>
          </p:nvPr>
        </p:nvSpPr>
        <p:spPr>
          <a:xfrm>
            <a:off x="1220354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6" name="テキスト プレースホルダー 11"/>
          <p:cNvSpPr>
            <a:spLocks noGrp="1"/>
          </p:cNvSpPr>
          <p:nvPr>
            <p:ph type="body" sz="quarter" idx="25" hasCustomPrompt="1"/>
          </p:nvPr>
        </p:nvSpPr>
        <p:spPr>
          <a:xfrm>
            <a:off x="1220354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8"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27357384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10" name="正方形/長方形 9"/>
          <p:cNvSpPr/>
          <p:nvPr userDrawn="1"/>
        </p:nvSpPr>
        <p:spPr>
          <a:xfrm>
            <a:off x="727271" y="2909031"/>
            <a:ext cx="7110790" cy="506978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8"/>
          <p:cNvSpPr>
            <a:spLocks noGrp="1"/>
          </p:cNvSpPr>
          <p:nvPr>
            <p:ph type="pic" sz="quarter" idx="12" hasCustomPrompt="1"/>
          </p:nvPr>
        </p:nvSpPr>
        <p:spPr>
          <a:xfrm>
            <a:off x="885185" y="3063876"/>
            <a:ext cx="6794962" cy="4760095"/>
          </a:xfrm>
          <a:prstGeom prst="rect">
            <a:avLst/>
          </a:prstGeo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8393479" y="27292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8873176" y="31126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6" hasCustomPrompt="1"/>
          </p:nvPr>
        </p:nvSpPr>
        <p:spPr>
          <a:xfrm>
            <a:off x="8873176" y="25332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4" name="ホームベース 13"/>
          <p:cNvSpPr/>
          <p:nvPr userDrawn="1"/>
        </p:nvSpPr>
        <p:spPr>
          <a:xfrm>
            <a:off x="8393479" y="47168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11"/>
          <p:cNvSpPr>
            <a:spLocks noGrp="1"/>
          </p:cNvSpPr>
          <p:nvPr>
            <p:ph type="body" sz="quarter" idx="17" hasCustomPrompt="1"/>
          </p:nvPr>
        </p:nvSpPr>
        <p:spPr>
          <a:xfrm>
            <a:off x="8873176" y="51002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8873176" y="45208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ホームベース 16"/>
          <p:cNvSpPr/>
          <p:nvPr userDrawn="1"/>
        </p:nvSpPr>
        <p:spPr>
          <a:xfrm>
            <a:off x="8393477" y="674037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1"/>
          <p:cNvSpPr>
            <a:spLocks noGrp="1"/>
          </p:cNvSpPr>
          <p:nvPr>
            <p:ph type="body" sz="quarter" idx="19" hasCustomPrompt="1"/>
          </p:nvPr>
        </p:nvSpPr>
        <p:spPr>
          <a:xfrm>
            <a:off x="8873174" y="712372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0" hasCustomPrompt="1"/>
          </p:nvPr>
        </p:nvSpPr>
        <p:spPr>
          <a:xfrm>
            <a:off x="8873174" y="654429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0395269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46" name="正方形/長方形 45"/>
          <p:cNvSpPr/>
          <p:nvPr userDrawn="1"/>
        </p:nvSpPr>
        <p:spPr>
          <a:xfrm>
            <a:off x="950324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userDrawn="1"/>
        </p:nvSpPr>
        <p:spPr>
          <a:xfrm>
            <a:off x="950324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48815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40334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30" hasCustomPrompt="1"/>
          </p:nvPr>
        </p:nvSpPr>
        <p:spPr>
          <a:xfrm>
            <a:off x="959325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1" name="正方形/長方形 50"/>
          <p:cNvSpPr/>
          <p:nvPr userDrawn="1"/>
        </p:nvSpPr>
        <p:spPr>
          <a:xfrm>
            <a:off x="950324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ホームベース 51"/>
          <p:cNvSpPr/>
          <p:nvPr userDrawn="1"/>
        </p:nvSpPr>
        <p:spPr>
          <a:xfrm>
            <a:off x="950324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1" hasCustomPrompt="1"/>
          </p:nvPr>
        </p:nvSpPr>
        <p:spPr>
          <a:xfrm>
            <a:off x="948815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40334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5" name="テキスト プレースホルダー 11"/>
          <p:cNvSpPr>
            <a:spLocks noGrp="1"/>
          </p:cNvSpPr>
          <p:nvPr>
            <p:ph type="body" sz="quarter" idx="33" hasCustomPrompt="1"/>
          </p:nvPr>
        </p:nvSpPr>
        <p:spPr>
          <a:xfrm>
            <a:off x="959325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6" name="正方形/長方形 55"/>
          <p:cNvSpPr/>
          <p:nvPr userDrawn="1"/>
        </p:nvSpPr>
        <p:spPr>
          <a:xfrm>
            <a:off x="950324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ホームベース 56"/>
          <p:cNvSpPr/>
          <p:nvPr userDrawn="1"/>
        </p:nvSpPr>
        <p:spPr>
          <a:xfrm>
            <a:off x="950324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4" hasCustomPrompt="1"/>
          </p:nvPr>
        </p:nvSpPr>
        <p:spPr>
          <a:xfrm>
            <a:off x="948815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40334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60" name="テキスト プレースホルダー 11"/>
          <p:cNvSpPr>
            <a:spLocks noGrp="1"/>
          </p:cNvSpPr>
          <p:nvPr>
            <p:ph type="body" sz="quarter" idx="36" hasCustomPrompt="1"/>
          </p:nvPr>
        </p:nvSpPr>
        <p:spPr>
          <a:xfrm>
            <a:off x="959325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14153608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952295" y="2218131"/>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5" y="2128165"/>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5" y="4646277"/>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5" y="4556311"/>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4" y="7071120"/>
            <a:ext cx="16137101"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0" y="7709352"/>
            <a:ext cx="16126885"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4" y="6981154"/>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9963549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42999"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133383" y="3747959"/>
            <a:ext cx="7330996" cy="5265971"/>
          </a:xfrm>
        </p:spPr>
        <p:txBody>
          <a:bodyPr anchor="t">
            <a:noAutofit/>
          </a:bodyPr>
          <a:lstStyle>
            <a:lvl1pPr marL="342900" indent="-396000" algn="l">
              <a:lnSpc>
                <a:spcPct val="120000"/>
              </a:lnSpc>
              <a:spcBef>
                <a:spcPts val="12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0" name="直線コネクタ 9"/>
          <p:cNvCxnSpPr/>
          <p:nvPr userDrawn="1"/>
        </p:nvCxnSpPr>
        <p:spPr>
          <a:xfrm>
            <a:off x="1127941"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9747420"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9737804" y="3747959"/>
            <a:ext cx="7330996" cy="5265971"/>
          </a:xfrm>
        </p:spPr>
        <p:txBody>
          <a:bodyPr anchor="t">
            <a:noAutofit/>
          </a:bodyPr>
          <a:lstStyle>
            <a:lvl1pPr marL="342900" indent="-396000" algn="l">
              <a:lnSpc>
                <a:spcPct val="120000"/>
              </a:lnSpc>
              <a:spcBef>
                <a:spcPts val="6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4" name="直線コネクタ 13"/>
          <p:cNvCxnSpPr/>
          <p:nvPr userDrawn="1"/>
        </p:nvCxnSpPr>
        <p:spPr>
          <a:xfrm>
            <a:off x="9732362"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8558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2" name="テキスト プレースホルダー 11"/>
          <p:cNvSpPr>
            <a:spLocks noGrp="1"/>
          </p:cNvSpPr>
          <p:nvPr>
            <p:ph type="body" sz="quarter" idx="15" hasCustomPrompt="1"/>
          </p:nvPr>
        </p:nvSpPr>
        <p:spPr>
          <a:xfrm>
            <a:off x="1582367" y="2856363"/>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58401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2" hasCustomPrompt="1"/>
          </p:nvPr>
        </p:nvSpPr>
        <p:spPr>
          <a:xfrm>
            <a:off x="1582367" y="5284509"/>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58401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5" hasCustomPrompt="1"/>
          </p:nvPr>
        </p:nvSpPr>
        <p:spPr>
          <a:xfrm>
            <a:off x="1582366" y="7709352"/>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58401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8" name="テキスト プレースホルダー 11"/>
          <p:cNvSpPr>
            <a:spLocks noGrp="1"/>
          </p:cNvSpPr>
          <p:nvPr>
            <p:ph type="body" sz="quarter" idx="28" hasCustomPrompt="1"/>
          </p:nvPr>
        </p:nvSpPr>
        <p:spPr>
          <a:xfrm>
            <a:off x="10133316" y="2856363"/>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13496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1" hasCustomPrompt="1"/>
          </p:nvPr>
        </p:nvSpPr>
        <p:spPr>
          <a:xfrm>
            <a:off x="10133316" y="5284509"/>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13496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34" hasCustomPrompt="1"/>
          </p:nvPr>
        </p:nvSpPr>
        <p:spPr>
          <a:xfrm>
            <a:off x="10133315" y="7709352"/>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13496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95229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p:ph type="pic" sz="quarter" idx="36" hasCustomPrompt="1"/>
          </p:nvPr>
        </p:nvSpPr>
        <p:spPr>
          <a:xfrm>
            <a:off x="95229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p:ph type="pic" sz="quarter" idx="37" hasCustomPrompt="1"/>
          </p:nvPr>
        </p:nvSpPr>
        <p:spPr>
          <a:xfrm>
            <a:off x="952296" y="6988705"/>
            <a:ext cx="720080" cy="720080"/>
          </a:xfrm>
        </p:spPr>
        <p:txBody>
          <a:bodyPr>
            <a:normAutofit/>
          </a:bodyPr>
          <a:lstStyle>
            <a:lvl1pPr>
              <a:defRPr sz="1600"/>
            </a:lvl1pPr>
          </a:lstStyle>
          <a:p>
            <a:r>
              <a:rPr kumimoji="1" lang="en-US" altLang="ja-JP" dirty="0"/>
              <a:t>ICON</a:t>
            </a:r>
            <a:endParaRPr kumimoji="1" lang="ja-JP" altLang="en-US" dirty="0"/>
          </a:p>
        </p:txBody>
      </p:sp>
      <p:sp>
        <p:nvSpPr>
          <p:cNvPr id="38" name="図プレースホルダー 7"/>
          <p:cNvSpPr>
            <a:spLocks noGrp="1"/>
          </p:cNvSpPr>
          <p:nvPr>
            <p:ph type="pic" sz="quarter" idx="38" hasCustomPrompt="1"/>
          </p:nvPr>
        </p:nvSpPr>
        <p:spPr>
          <a:xfrm>
            <a:off x="950324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9" name="図プレースホルダー 7"/>
          <p:cNvSpPr>
            <a:spLocks noGrp="1"/>
          </p:cNvSpPr>
          <p:nvPr>
            <p:ph type="pic" sz="quarter" idx="39" hasCustomPrompt="1"/>
          </p:nvPr>
        </p:nvSpPr>
        <p:spPr>
          <a:xfrm>
            <a:off x="950324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40" name="図プレースホルダー 7"/>
          <p:cNvSpPr>
            <a:spLocks noGrp="1"/>
          </p:cNvSpPr>
          <p:nvPr>
            <p:ph type="pic" sz="quarter" idx="40" hasCustomPrompt="1"/>
          </p:nvPr>
        </p:nvSpPr>
        <p:spPr>
          <a:xfrm>
            <a:off x="9503246" y="6988705"/>
            <a:ext cx="720080" cy="720080"/>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9571713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 Services 2">
    <p:spTree>
      <p:nvGrpSpPr>
        <p:cNvPr id="1" name=""/>
        <p:cNvGrpSpPr/>
        <p:nvPr/>
      </p:nvGrpSpPr>
      <p:grpSpPr>
        <a:xfrm>
          <a:off x="0" y="0"/>
          <a:ext cx="0" cy="0"/>
          <a:chOff x="0" y="0"/>
          <a:chExt cx="0" cy="0"/>
        </a:xfrm>
      </p:grpSpPr>
      <p:sp>
        <p:nvSpPr>
          <p:cNvPr id="23" name="正方形/長方形 22"/>
          <p:cNvSpPr/>
          <p:nvPr userDrawn="1"/>
        </p:nvSpPr>
        <p:spPr>
          <a:xfrm>
            <a:off x="0" y="2128165"/>
            <a:ext cx="18286413" cy="5265585"/>
          </a:xfrm>
          <a:prstGeom prst="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図プレースホルダー 7"/>
          <p:cNvSpPr>
            <a:spLocks noGrp="1"/>
          </p:cNvSpPr>
          <p:nvPr>
            <p:ph type="pic" sz="quarter" idx="18" hasCustomPrompt="1"/>
          </p:nvPr>
        </p:nvSpPr>
        <p:spPr>
          <a:xfrm>
            <a:off x="230244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8" name="図プレースホルダー 7"/>
          <p:cNvSpPr>
            <a:spLocks noGrp="1"/>
          </p:cNvSpPr>
          <p:nvPr>
            <p:ph type="pic" sz="quarter" idx="19" hasCustomPrompt="1"/>
          </p:nvPr>
        </p:nvSpPr>
        <p:spPr>
          <a:xfrm>
            <a:off x="6412903"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0" hasCustomPrompt="1"/>
          </p:nvPr>
        </p:nvSpPr>
        <p:spPr>
          <a:xfrm>
            <a:off x="10523360"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0" name="図プレースホルダー 7"/>
          <p:cNvSpPr>
            <a:spLocks noGrp="1"/>
          </p:cNvSpPr>
          <p:nvPr>
            <p:ph type="pic" sz="quarter" idx="21" hasCustomPrompt="1"/>
          </p:nvPr>
        </p:nvSpPr>
        <p:spPr>
          <a:xfrm>
            <a:off x="1463381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1" name="テキスト プレースホルダー 11"/>
          <p:cNvSpPr>
            <a:spLocks noGrp="1"/>
          </p:cNvSpPr>
          <p:nvPr>
            <p:ph type="body" sz="quarter" idx="22" hasCustomPrompt="1"/>
          </p:nvPr>
        </p:nvSpPr>
        <p:spPr>
          <a:xfrm>
            <a:off x="952296"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3" hasCustomPrompt="1"/>
          </p:nvPr>
        </p:nvSpPr>
        <p:spPr>
          <a:xfrm>
            <a:off x="13328671"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4" hasCustomPrompt="1"/>
          </p:nvPr>
        </p:nvSpPr>
        <p:spPr>
          <a:xfrm>
            <a:off x="5077754"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5" hasCustomPrompt="1"/>
          </p:nvPr>
        </p:nvSpPr>
        <p:spPr>
          <a:xfrm>
            <a:off x="9203212"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15" hasCustomPrompt="1"/>
          </p:nvPr>
        </p:nvSpPr>
        <p:spPr>
          <a:xfrm>
            <a:off x="952296"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6" hasCustomPrompt="1"/>
          </p:nvPr>
        </p:nvSpPr>
        <p:spPr>
          <a:xfrm>
            <a:off x="13328671"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7" hasCustomPrompt="1"/>
          </p:nvPr>
        </p:nvSpPr>
        <p:spPr>
          <a:xfrm>
            <a:off x="9203212"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8" hasCustomPrompt="1"/>
          </p:nvPr>
        </p:nvSpPr>
        <p:spPr>
          <a:xfrm>
            <a:off x="5077754"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9" hasCustomPrompt="1"/>
          </p:nvPr>
        </p:nvSpPr>
        <p:spPr>
          <a:xfrm>
            <a:off x="1096312" y="7843800"/>
            <a:ext cx="16057784" cy="126014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680656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円/楕円 6"/>
          <p:cNvSpPr/>
          <p:nvPr userDrawn="1"/>
        </p:nvSpPr>
        <p:spPr>
          <a:xfrm>
            <a:off x="81728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1"/>
          <p:cNvSpPr>
            <a:spLocks noGrp="1"/>
          </p:cNvSpPr>
          <p:nvPr>
            <p:ph type="body" sz="quarter" idx="15" hasCustomPrompt="1"/>
          </p:nvPr>
        </p:nvSpPr>
        <p:spPr>
          <a:xfrm>
            <a:off x="101080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1" hasCustomPrompt="1"/>
          </p:nvPr>
        </p:nvSpPr>
        <p:spPr>
          <a:xfrm>
            <a:off x="267227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2" hasCustomPrompt="1"/>
          </p:nvPr>
        </p:nvSpPr>
        <p:spPr>
          <a:xfrm>
            <a:off x="267227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34" name="角丸四角形 33"/>
          <p:cNvSpPr/>
          <p:nvPr userDrawn="1"/>
        </p:nvSpPr>
        <p:spPr>
          <a:xfrm>
            <a:off x="176238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1728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3" hasCustomPrompt="1"/>
          </p:nvPr>
        </p:nvSpPr>
        <p:spPr>
          <a:xfrm>
            <a:off x="101080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24" hasCustomPrompt="1"/>
          </p:nvPr>
        </p:nvSpPr>
        <p:spPr>
          <a:xfrm>
            <a:off x="267227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5" hasCustomPrompt="1"/>
          </p:nvPr>
        </p:nvSpPr>
        <p:spPr>
          <a:xfrm>
            <a:off x="267227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1" name="角丸四角形 40"/>
          <p:cNvSpPr/>
          <p:nvPr userDrawn="1"/>
        </p:nvSpPr>
        <p:spPr>
          <a:xfrm>
            <a:off x="176238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81728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1"/>
          <p:cNvSpPr>
            <a:spLocks noGrp="1"/>
          </p:cNvSpPr>
          <p:nvPr>
            <p:ph type="body" sz="quarter" idx="26" hasCustomPrompt="1"/>
          </p:nvPr>
        </p:nvSpPr>
        <p:spPr>
          <a:xfrm>
            <a:off x="101080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7" hasCustomPrompt="1"/>
          </p:nvPr>
        </p:nvSpPr>
        <p:spPr>
          <a:xfrm>
            <a:off x="267227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28" hasCustomPrompt="1"/>
          </p:nvPr>
        </p:nvSpPr>
        <p:spPr>
          <a:xfrm>
            <a:off x="267227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6" name="角丸四角形 45"/>
          <p:cNvSpPr/>
          <p:nvPr userDrawn="1"/>
        </p:nvSpPr>
        <p:spPr>
          <a:xfrm>
            <a:off x="1031333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936823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9" hasCustomPrompt="1"/>
          </p:nvPr>
        </p:nvSpPr>
        <p:spPr>
          <a:xfrm>
            <a:off x="956175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30" hasCustomPrompt="1"/>
          </p:nvPr>
        </p:nvSpPr>
        <p:spPr>
          <a:xfrm>
            <a:off x="1122322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0" name="テキスト プレースホルダー 11"/>
          <p:cNvSpPr>
            <a:spLocks noGrp="1"/>
          </p:cNvSpPr>
          <p:nvPr>
            <p:ph type="body" sz="quarter" idx="31" hasCustomPrompt="1"/>
          </p:nvPr>
        </p:nvSpPr>
        <p:spPr>
          <a:xfrm>
            <a:off x="1122322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1" name="角丸四角形 50"/>
          <p:cNvSpPr/>
          <p:nvPr userDrawn="1"/>
        </p:nvSpPr>
        <p:spPr>
          <a:xfrm>
            <a:off x="1031333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936823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2" hasCustomPrompt="1"/>
          </p:nvPr>
        </p:nvSpPr>
        <p:spPr>
          <a:xfrm>
            <a:off x="956175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4" name="テキスト プレースホルダー 11"/>
          <p:cNvSpPr>
            <a:spLocks noGrp="1"/>
          </p:cNvSpPr>
          <p:nvPr>
            <p:ph type="body" sz="quarter" idx="33" hasCustomPrompt="1"/>
          </p:nvPr>
        </p:nvSpPr>
        <p:spPr>
          <a:xfrm>
            <a:off x="1122322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5" name="テキスト プレースホルダー 11"/>
          <p:cNvSpPr>
            <a:spLocks noGrp="1"/>
          </p:cNvSpPr>
          <p:nvPr>
            <p:ph type="body" sz="quarter" idx="34" hasCustomPrompt="1"/>
          </p:nvPr>
        </p:nvSpPr>
        <p:spPr>
          <a:xfrm>
            <a:off x="1122322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6" name="角丸四角形 55"/>
          <p:cNvSpPr/>
          <p:nvPr userDrawn="1"/>
        </p:nvSpPr>
        <p:spPr>
          <a:xfrm>
            <a:off x="1031333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936823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5" hasCustomPrompt="1"/>
          </p:nvPr>
        </p:nvSpPr>
        <p:spPr>
          <a:xfrm>
            <a:off x="956175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9" name="テキスト プレースホルダー 11"/>
          <p:cNvSpPr>
            <a:spLocks noGrp="1"/>
          </p:cNvSpPr>
          <p:nvPr>
            <p:ph type="body" sz="quarter" idx="36" hasCustomPrompt="1"/>
          </p:nvPr>
        </p:nvSpPr>
        <p:spPr>
          <a:xfrm>
            <a:off x="1122322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37" hasCustomPrompt="1"/>
          </p:nvPr>
        </p:nvSpPr>
        <p:spPr>
          <a:xfrm>
            <a:off x="1122322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842831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3" name="正方形/長方形 2"/>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a:t>TEXT HERE</a:t>
            </a:r>
            <a:endParaRPr lang="en-US" dirty="0"/>
          </a:p>
        </p:txBody>
      </p:sp>
      <p:sp>
        <p:nvSpPr>
          <p:cNvPr id="7" name="図プレースホルダー 6"/>
          <p:cNvSpPr>
            <a:spLocks noGrp="1"/>
          </p:cNvSpPr>
          <p:nvPr>
            <p:ph type="pic" sz="quarter" idx="23" hasCustomPrompt="1"/>
          </p:nvPr>
        </p:nvSpPr>
        <p:spPr>
          <a:xfrm>
            <a:off x="0" y="5143500"/>
            <a:ext cx="18286413" cy="5143500"/>
          </a:xfrm>
        </p:spPr>
        <p:txBody>
          <a:bodyPr/>
          <a:lstStyle>
            <a:lvl1pPr>
              <a:defRPr/>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411834668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8" name="テキスト プレースホルダー 11"/>
          <p:cNvSpPr>
            <a:spLocks noGrp="1"/>
          </p:cNvSpPr>
          <p:nvPr>
            <p:ph type="body" sz="quarter" idx="15" hasCustomPrompt="1"/>
          </p:nvPr>
        </p:nvSpPr>
        <p:spPr>
          <a:xfrm>
            <a:off x="9815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0" y="5053490"/>
            <a:ext cx="18286413" cy="135015"/>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85239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4534694"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216992" y="4589517"/>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9899290"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581588"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526388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06189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7" hasCustomPrompt="1"/>
          </p:nvPr>
        </p:nvSpPr>
        <p:spPr>
          <a:xfrm>
            <a:off x="4744194"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図プレースホルダー 7"/>
          <p:cNvSpPr>
            <a:spLocks noGrp="1"/>
          </p:cNvSpPr>
          <p:nvPr>
            <p:ph type="pic" sz="quarter" idx="18" hasCustomPrompt="1"/>
          </p:nvPr>
        </p:nvSpPr>
        <p:spPr>
          <a:xfrm>
            <a:off x="7426492" y="4799017"/>
            <a:ext cx="616114" cy="616114"/>
          </a:xfrm>
        </p:spPr>
        <p:txBody>
          <a:bodyPr>
            <a:normAutofit/>
          </a:bodyPr>
          <a:lstStyle>
            <a:lvl1pPr>
              <a:defRPr sz="1600"/>
            </a:lvl1pPr>
          </a:lstStyle>
          <a:p>
            <a:r>
              <a:rPr kumimoji="1" lang="en-US" altLang="ja-JP" dirty="0"/>
              <a:t>ICON</a:t>
            </a:r>
            <a:endParaRPr kumimoji="1" lang="ja-JP" altLang="en-US" dirty="0"/>
          </a:p>
        </p:txBody>
      </p:sp>
      <p:sp>
        <p:nvSpPr>
          <p:cNvPr id="25" name="図プレースホルダー 7"/>
          <p:cNvSpPr>
            <a:spLocks noGrp="1"/>
          </p:cNvSpPr>
          <p:nvPr>
            <p:ph type="pic" sz="quarter" idx="19" hasCustomPrompt="1"/>
          </p:nvPr>
        </p:nvSpPr>
        <p:spPr>
          <a:xfrm>
            <a:off x="10108790"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6" name="図プレースホルダー 7"/>
          <p:cNvSpPr>
            <a:spLocks noGrp="1"/>
          </p:cNvSpPr>
          <p:nvPr>
            <p:ph type="pic" sz="quarter" idx="20" hasCustomPrompt="1"/>
          </p:nvPr>
        </p:nvSpPr>
        <p:spPr>
          <a:xfrm>
            <a:off x="12791088"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7"/>
          <p:cNvSpPr>
            <a:spLocks noGrp="1"/>
          </p:cNvSpPr>
          <p:nvPr>
            <p:ph type="pic" sz="quarter" idx="21" hasCustomPrompt="1"/>
          </p:nvPr>
        </p:nvSpPr>
        <p:spPr>
          <a:xfrm>
            <a:off x="1547338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8" name="テキスト プレースホルダー 11"/>
          <p:cNvSpPr>
            <a:spLocks noGrp="1"/>
          </p:cNvSpPr>
          <p:nvPr>
            <p:ph type="body" sz="quarter" idx="22" hasCustomPrompt="1"/>
          </p:nvPr>
        </p:nvSpPr>
        <p:spPr>
          <a:xfrm>
            <a:off x="117953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3" hasCustomPrompt="1"/>
          </p:nvPr>
        </p:nvSpPr>
        <p:spPr>
          <a:xfrm>
            <a:off x="36849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4" hasCustomPrompt="1"/>
          </p:nvPr>
        </p:nvSpPr>
        <p:spPr>
          <a:xfrm>
            <a:off x="90918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5" hasCustomPrompt="1"/>
          </p:nvPr>
        </p:nvSpPr>
        <p:spPr>
          <a:xfrm>
            <a:off x="63884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6" hasCustomPrompt="1"/>
          </p:nvPr>
        </p:nvSpPr>
        <p:spPr>
          <a:xfrm>
            <a:off x="14498801"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7" hasCustomPrompt="1"/>
          </p:nvPr>
        </p:nvSpPr>
        <p:spPr>
          <a:xfrm>
            <a:off x="10423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28" hasCustomPrompt="1"/>
          </p:nvPr>
        </p:nvSpPr>
        <p:spPr>
          <a:xfrm>
            <a:off x="11824601"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9" hasCustomPrompt="1"/>
          </p:nvPr>
        </p:nvSpPr>
        <p:spPr>
          <a:xfrm>
            <a:off x="374575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30" hasCustomPrompt="1"/>
          </p:nvPr>
        </p:nvSpPr>
        <p:spPr>
          <a:xfrm>
            <a:off x="91274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31" hasCustomPrompt="1"/>
          </p:nvPr>
        </p:nvSpPr>
        <p:spPr>
          <a:xfrm>
            <a:off x="64492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2" hasCustomPrompt="1"/>
          </p:nvPr>
        </p:nvSpPr>
        <p:spPr>
          <a:xfrm>
            <a:off x="145280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9179583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8" name="テキスト プレースホルダー 11"/>
          <p:cNvSpPr>
            <a:spLocks noGrp="1"/>
          </p:cNvSpPr>
          <p:nvPr>
            <p:ph type="body" sz="quarter" idx="15" hasCustomPrompt="1"/>
          </p:nvPr>
        </p:nvSpPr>
        <p:spPr>
          <a:xfrm>
            <a:off x="1042306" y="1588105"/>
            <a:ext cx="3285365" cy="645791"/>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2" y="2803240"/>
            <a:ext cx="18279220" cy="4899329"/>
          </a:xfrm>
          <a:custGeom>
            <a:avLst/>
            <a:gdLst/>
            <a:ahLst/>
            <a:cxnLst/>
            <a:rect l="l" t="t" r="r" b="b"/>
            <a:pathLst>
              <a:path w="18279220" h="4899329">
                <a:moveTo>
                  <a:pt x="5814596" y="4758098"/>
                </a:moveTo>
                <a:lnTo>
                  <a:pt x="18279220" y="4758098"/>
                </a:lnTo>
                <a:lnTo>
                  <a:pt x="18279220" y="4899329"/>
                </a:lnTo>
                <a:lnTo>
                  <a:pt x="5814596" y="4899329"/>
                </a:lnTo>
                <a:close/>
                <a:moveTo>
                  <a:pt x="12878622" y="0"/>
                </a:moveTo>
                <a:cubicBezTo>
                  <a:pt x="13571433" y="0"/>
                  <a:pt x="14134305" y="559284"/>
                  <a:pt x="14138736" y="1252080"/>
                </a:cubicBezTo>
                <a:cubicBezTo>
                  <a:pt x="14143162" y="1944076"/>
                  <a:pt x="13588778" y="2510006"/>
                  <a:pt x="12897140" y="2520026"/>
                </a:cubicBezTo>
                <a:lnTo>
                  <a:pt x="12897140" y="2520280"/>
                </a:lnTo>
                <a:lnTo>
                  <a:pt x="5798523" y="2520280"/>
                </a:lnTo>
                <a:lnTo>
                  <a:pt x="5798551" y="2522469"/>
                </a:lnTo>
                <a:cubicBezTo>
                  <a:pt x="5184591" y="2530323"/>
                  <a:pt x="4692121" y="3032335"/>
                  <a:pt x="4696048" y="3646333"/>
                </a:cubicBezTo>
                <a:cubicBezTo>
                  <a:pt x="4699975" y="4260331"/>
                  <a:pt x="5198827" y="4756002"/>
                  <a:pt x="5812837" y="4756002"/>
                </a:cubicBezTo>
                <a:lnTo>
                  <a:pt x="5812837" y="4899329"/>
                </a:lnTo>
                <a:cubicBezTo>
                  <a:pt x="5120026" y="4899329"/>
                  <a:pt x="4557154" y="4340045"/>
                  <a:pt x="4552723" y="3647249"/>
                </a:cubicBezTo>
                <a:cubicBezTo>
                  <a:pt x="4548296" y="2955081"/>
                  <a:pt x="5102957" y="2389041"/>
                  <a:pt x="5794836" y="2379271"/>
                </a:cubicBezTo>
                <a:lnTo>
                  <a:pt x="5794836" y="2379049"/>
                </a:lnTo>
                <a:lnTo>
                  <a:pt x="12892936" y="2379049"/>
                </a:lnTo>
                <a:lnTo>
                  <a:pt x="12892908" y="2376860"/>
                </a:lnTo>
                <a:cubicBezTo>
                  <a:pt x="13506868" y="2369006"/>
                  <a:pt x="13999338" y="1866994"/>
                  <a:pt x="13995411" y="1252996"/>
                </a:cubicBezTo>
                <a:cubicBezTo>
                  <a:pt x="13991484" y="638998"/>
                  <a:pt x="13492632" y="143327"/>
                  <a:pt x="12878622" y="143327"/>
                </a:cubicBezTo>
                <a:close/>
                <a:moveTo>
                  <a:pt x="0" y="0"/>
                </a:moveTo>
                <a:lnTo>
                  <a:pt x="12878621" y="0"/>
                </a:lnTo>
                <a:lnTo>
                  <a:pt x="12878621" y="135015"/>
                </a:lnTo>
                <a:lnTo>
                  <a:pt x="0" y="135015"/>
                </a:lnTo>
                <a:close/>
              </a:path>
            </a:pathLst>
          </a:cu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2167431" y="2346406"/>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376931" y="2555906"/>
            <a:ext cx="616114" cy="616114"/>
          </a:xfrm>
        </p:spPr>
        <p:txBody>
          <a:bodyPr>
            <a:normAutofit/>
          </a:bodyPr>
          <a:lstStyle>
            <a:lvl1pPr>
              <a:defRPr sz="1600"/>
            </a:lvl1pPr>
          </a:lstStyle>
          <a:p>
            <a:r>
              <a:rPr kumimoji="1" lang="en-US" altLang="ja-JP" dirty="0"/>
              <a:t>ICON</a:t>
            </a:r>
            <a:endParaRPr kumimoji="1" lang="ja-JP" altLang="en-US" dirty="0"/>
          </a:p>
        </p:txBody>
      </p:sp>
      <p:sp>
        <p:nvSpPr>
          <p:cNvPr id="33" name="テキスト プレースホルダー 11"/>
          <p:cNvSpPr>
            <a:spLocks noGrp="1"/>
          </p:cNvSpPr>
          <p:nvPr>
            <p:ph type="body" sz="quarter" idx="27" hasCustomPrompt="1"/>
          </p:nvPr>
        </p:nvSpPr>
        <p:spPr>
          <a:xfrm>
            <a:off x="1042305" y="3517104"/>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28" hasCustomPrompt="1"/>
          </p:nvPr>
        </p:nvSpPr>
        <p:spPr>
          <a:xfrm>
            <a:off x="4732716" y="1588105"/>
            <a:ext cx="3285365" cy="645791"/>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44" name="円/楕円 43"/>
          <p:cNvSpPr/>
          <p:nvPr userDrawn="1"/>
        </p:nvSpPr>
        <p:spPr>
          <a:xfrm>
            <a:off x="5857841" y="2346406"/>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7"/>
          <p:cNvSpPr>
            <a:spLocks noGrp="1"/>
          </p:cNvSpPr>
          <p:nvPr>
            <p:ph type="pic" sz="quarter" idx="29" hasCustomPrompt="1"/>
          </p:nvPr>
        </p:nvSpPr>
        <p:spPr>
          <a:xfrm>
            <a:off x="6067341" y="2555906"/>
            <a:ext cx="616114" cy="616114"/>
          </a:xfrm>
        </p:spPr>
        <p:txBody>
          <a:bodyPr>
            <a:normAutofit/>
          </a:bodyPr>
          <a:lstStyle>
            <a:lvl1pPr>
              <a:defRPr sz="1600"/>
            </a:lvl1pPr>
          </a:lstStyle>
          <a:p>
            <a:r>
              <a:rPr kumimoji="1" lang="en-US" altLang="ja-JP" dirty="0"/>
              <a:t>ICON</a:t>
            </a:r>
            <a:endParaRPr kumimoji="1" lang="ja-JP" altLang="en-US" dirty="0"/>
          </a:p>
        </p:txBody>
      </p:sp>
      <p:sp>
        <p:nvSpPr>
          <p:cNvPr id="46" name="テキスト プレースホルダー 11"/>
          <p:cNvSpPr>
            <a:spLocks noGrp="1"/>
          </p:cNvSpPr>
          <p:nvPr>
            <p:ph type="body" sz="quarter" idx="30" hasCustomPrompt="1"/>
          </p:nvPr>
        </p:nvSpPr>
        <p:spPr>
          <a:xfrm>
            <a:off x="4732715" y="3517104"/>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47" name="テキスト プレースホルダー 11"/>
          <p:cNvSpPr>
            <a:spLocks noGrp="1"/>
          </p:cNvSpPr>
          <p:nvPr>
            <p:ph type="body" sz="quarter" idx="31" hasCustomPrompt="1"/>
          </p:nvPr>
        </p:nvSpPr>
        <p:spPr>
          <a:xfrm>
            <a:off x="8468131" y="1588105"/>
            <a:ext cx="3285365" cy="645791"/>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48" name="円/楕円 47"/>
          <p:cNvSpPr/>
          <p:nvPr userDrawn="1"/>
        </p:nvSpPr>
        <p:spPr>
          <a:xfrm>
            <a:off x="9593256" y="2346406"/>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32" hasCustomPrompt="1"/>
          </p:nvPr>
        </p:nvSpPr>
        <p:spPr>
          <a:xfrm>
            <a:off x="9802756" y="2555906"/>
            <a:ext cx="616114" cy="616114"/>
          </a:xfrm>
        </p:spPr>
        <p:txBody>
          <a:bodyPr>
            <a:normAutofit/>
          </a:bodyPr>
          <a:lstStyle>
            <a:lvl1pPr>
              <a:defRPr sz="1600"/>
            </a:lvl1pPr>
          </a:lstStyle>
          <a:p>
            <a:r>
              <a:rPr kumimoji="1" lang="en-US" altLang="ja-JP" dirty="0"/>
              <a:t>ICON</a:t>
            </a:r>
            <a:endParaRPr kumimoji="1" lang="ja-JP" altLang="en-US" dirty="0"/>
          </a:p>
        </p:txBody>
      </p:sp>
      <p:sp>
        <p:nvSpPr>
          <p:cNvPr id="50" name="テキスト プレースホルダー 11"/>
          <p:cNvSpPr>
            <a:spLocks noGrp="1"/>
          </p:cNvSpPr>
          <p:nvPr>
            <p:ph type="body" sz="quarter" idx="33" hasCustomPrompt="1"/>
          </p:nvPr>
        </p:nvSpPr>
        <p:spPr>
          <a:xfrm>
            <a:off x="8468130" y="3517104"/>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1" name="テキスト プレースホルダー 11"/>
          <p:cNvSpPr>
            <a:spLocks noGrp="1"/>
          </p:cNvSpPr>
          <p:nvPr>
            <p:ph type="body" sz="quarter" idx="34" hasCustomPrompt="1"/>
          </p:nvPr>
        </p:nvSpPr>
        <p:spPr>
          <a:xfrm>
            <a:off x="6622927" y="6268625"/>
            <a:ext cx="3285365" cy="66810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52" name="円/楕円 51"/>
          <p:cNvSpPr/>
          <p:nvPr userDrawn="1"/>
        </p:nvSpPr>
        <p:spPr>
          <a:xfrm>
            <a:off x="7748052" y="7049235"/>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図プレースホルダー 7"/>
          <p:cNvSpPr>
            <a:spLocks noGrp="1"/>
          </p:cNvSpPr>
          <p:nvPr>
            <p:ph type="pic" sz="quarter" idx="35" hasCustomPrompt="1"/>
          </p:nvPr>
        </p:nvSpPr>
        <p:spPr>
          <a:xfrm>
            <a:off x="7957552" y="7258735"/>
            <a:ext cx="616114" cy="616114"/>
          </a:xfrm>
        </p:spPr>
        <p:txBody>
          <a:bodyPr>
            <a:normAutofit/>
          </a:bodyPr>
          <a:lstStyle>
            <a:lvl1pPr>
              <a:defRPr sz="1600"/>
            </a:lvl1pPr>
          </a:lstStyle>
          <a:p>
            <a:r>
              <a:rPr kumimoji="1" lang="en-US" altLang="ja-JP" dirty="0"/>
              <a:t>ICON</a:t>
            </a:r>
            <a:endParaRPr kumimoji="1" lang="ja-JP" altLang="en-US" dirty="0"/>
          </a:p>
        </p:txBody>
      </p:sp>
      <p:sp>
        <p:nvSpPr>
          <p:cNvPr id="54" name="テキスト プレースホルダー 11"/>
          <p:cNvSpPr>
            <a:spLocks noGrp="1"/>
          </p:cNvSpPr>
          <p:nvPr>
            <p:ph type="body" sz="quarter" idx="36" hasCustomPrompt="1"/>
          </p:nvPr>
        </p:nvSpPr>
        <p:spPr>
          <a:xfrm>
            <a:off x="6622926" y="8219933"/>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5" name="テキスト プレースホルダー 11"/>
          <p:cNvSpPr>
            <a:spLocks noGrp="1"/>
          </p:cNvSpPr>
          <p:nvPr>
            <p:ph type="body" sz="quarter" idx="37" hasCustomPrompt="1"/>
          </p:nvPr>
        </p:nvSpPr>
        <p:spPr>
          <a:xfrm>
            <a:off x="10313337" y="6268625"/>
            <a:ext cx="3285365" cy="66810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56" name="円/楕円 55"/>
          <p:cNvSpPr/>
          <p:nvPr userDrawn="1"/>
        </p:nvSpPr>
        <p:spPr>
          <a:xfrm>
            <a:off x="11438462" y="7049235"/>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図プレースホルダー 7"/>
          <p:cNvSpPr>
            <a:spLocks noGrp="1"/>
          </p:cNvSpPr>
          <p:nvPr>
            <p:ph type="pic" sz="quarter" idx="38" hasCustomPrompt="1"/>
          </p:nvPr>
        </p:nvSpPr>
        <p:spPr>
          <a:xfrm>
            <a:off x="11647962" y="7258735"/>
            <a:ext cx="616114" cy="616114"/>
          </a:xfrm>
        </p:spPr>
        <p:txBody>
          <a:bodyPr>
            <a:normAutofit/>
          </a:bodyPr>
          <a:lstStyle>
            <a:lvl1pPr>
              <a:defRPr sz="1600"/>
            </a:lvl1pPr>
          </a:lstStyle>
          <a:p>
            <a:r>
              <a:rPr kumimoji="1" lang="en-US" altLang="ja-JP" dirty="0"/>
              <a:t>ICON</a:t>
            </a:r>
            <a:endParaRPr kumimoji="1" lang="ja-JP" altLang="en-US" dirty="0"/>
          </a:p>
        </p:txBody>
      </p:sp>
      <p:sp>
        <p:nvSpPr>
          <p:cNvPr id="58" name="テキスト プレースホルダー 11"/>
          <p:cNvSpPr>
            <a:spLocks noGrp="1"/>
          </p:cNvSpPr>
          <p:nvPr>
            <p:ph type="body" sz="quarter" idx="39" hasCustomPrompt="1"/>
          </p:nvPr>
        </p:nvSpPr>
        <p:spPr>
          <a:xfrm>
            <a:off x="10313336" y="8219933"/>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0" hasCustomPrompt="1"/>
          </p:nvPr>
        </p:nvSpPr>
        <p:spPr>
          <a:xfrm>
            <a:off x="14048752" y="6268625"/>
            <a:ext cx="3285365" cy="66810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60" name="円/楕円 59"/>
          <p:cNvSpPr/>
          <p:nvPr userDrawn="1"/>
        </p:nvSpPr>
        <p:spPr>
          <a:xfrm>
            <a:off x="15173877" y="7049235"/>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7"/>
          <p:cNvSpPr>
            <a:spLocks noGrp="1"/>
          </p:cNvSpPr>
          <p:nvPr>
            <p:ph type="pic" sz="quarter" idx="41" hasCustomPrompt="1"/>
          </p:nvPr>
        </p:nvSpPr>
        <p:spPr>
          <a:xfrm>
            <a:off x="15383377" y="7258735"/>
            <a:ext cx="616114" cy="616114"/>
          </a:xfrm>
        </p:spPr>
        <p:txBody>
          <a:bodyPr>
            <a:normAutofit/>
          </a:bodyPr>
          <a:lstStyle>
            <a:lvl1pPr>
              <a:defRPr sz="1600"/>
            </a:lvl1pPr>
          </a:lstStyle>
          <a:p>
            <a:r>
              <a:rPr kumimoji="1" lang="en-US" altLang="ja-JP" dirty="0"/>
              <a:t>ICON</a:t>
            </a:r>
            <a:endParaRPr kumimoji="1" lang="ja-JP" altLang="en-US" dirty="0"/>
          </a:p>
        </p:txBody>
      </p:sp>
      <p:sp>
        <p:nvSpPr>
          <p:cNvPr id="62" name="テキスト プレースホルダー 11"/>
          <p:cNvSpPr>
            <a:spLocks noGrp="1"/>
          </p:cNvSpPr>
          <p:nvPr>
            <p:ph type="body" sz="quarter" idx="42" hasCustomPrompt="1"/>
          </p:nvPr>
        </p:nvSpPr>
        <p:spPr>
          <a:xfrm>
            <a:off x="14048751" y="8219933"/>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3265351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WO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 name="グループ化 8"/>
          <p:cNvGrpSpPr/>
          <p:nvPr userDrawn="1"/>
        </p:nvGrpSpPr>
        <p:grpSpPr>
          <a:xfrm>
            <a:off x="5863506" y="5582771"/>
            <a:ext cx="3160090" cy="3150350"/>
            <a:chOff x="6037861" y="5413530"/>
            <a:chExt cx="2889225" cy="2880320"/>
          </a:xfrm>
        </p:grpSpPr>
        <p:sp>
          <p:nvSpPr>
            <p:cNvPr id="10" name="涙形 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4" name="グループ化 13"/>
          <p:cNvGrpSpPr/>
          <p:nvPr userDrawn="1"/>
        </p:nvGrpSpPr>
        <p:grpSpPr>
          <a:xfrm rot="5400000">
            <a:off x="5868376" y="2188943"/>
            <a:ext cx="3160090" cy="3150350"/>
            <a:chOff x="6037861" y="5413530"/>
            <a:chExt cx="2889225" cy="2880320"/>
          </a:xfrm>
        </p:grpSpPr>
        <p:sp>
          <p:nvSpPr>
            <p:cNvPr id="15" name="涙形 1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涙形 1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涙形 1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涙形 1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9" name="グループ化 18"/>
          <p:cNvGrpSpPr/>
          <p:nvPr userDrawn="1"/>
        </p:nvGrpSpPr>
        <p:grpSpPr>
          <a:xfrm rot="10800000">
            <a:off x="9278221" y="2193813"/>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涙形 2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涙形 2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涙形 2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4" name="グループ化 23"/>
          <p:cNvGrpSpPr/>
          <p:nvPr userDrawn="1"/>
        </p:nvGrpSpPr>
        <p:grpSpPr>
          <a:xfrm rot="16200000">
            <a:off x="9273351" y="5587641"/>
            <a:ext cx="3160090" cy="3150350"/>
            <a:chOff x="6037861" y="5413530"/>
            <a:chExt cx="2889225" cy="2880320"/>
          </a:xfrm>
        </p:grpSpPr>
        <p:sp>
          <p:nvSpPr>
            <p:cNvPr id="25" name="涙形 2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涙形 2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涙形 2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1"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a:t>ICON</a:t>
            </a:r>
            <a:endParaRPr kumimoji="1" lang="ja-JP" altLang="en-US" dirty="0"/>
          </a:p>
        </p:txBody>
      </p:sp>
      <p:sp>
        <p:nvSpPr>
          <p:cNvPr id="42"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a:t>ICON</a:t>
            </a:r>
            <a:endParaRPr kumimoji="1" lang="ja-JP" altLang="en-US" dirty="0"/>
          </a:p>
        </p:txBody>
      </p:sp>
      <p:sp>
        <p:nvSpPr>
          <p:cNvPr id="43"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a:t>ICON</a:t>
            </a:r>
            <a:endParaRPr kumimoji="1" lang="ja-JP" altLang="en-US" dirty="0"/>
          </a:p>
        </p:txBody>
      </p:sp>
      <p:sp>
        <p:nvSpPr>
          <p:cNvPr id="44"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2685497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x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1498356"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1644130"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7" name="テキスト プレースホルダー 6"/>
          <p:cNvSpPr>
            <a:spLocks noGrp="1"/>
          </p:cNvSpPr>
          <p:nvPr>
            <p:ph type="body" sz="quarter" idx="16" hasCustomPrompt="1"/>
          </p:nvPr>
        </p:nvSpPr>
        <p:spPr>
          <a:xfrm>
            <a:off x="1087311"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8" name="円/楕円 7"/>
          <p:cNvSpPr/>
          <p:nvPr userDrawn="1"/>
        </p:nvSpPr>
        <p:spPr>
          <a:xfrm>
            <a:off x="5548806"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9" name="図プレースホルダー 9"/>
          <p:cNvSpPr>
            <a:spLocks noGrp="1"/>
          </p:cNvSpPr>
          <p:nvPr>
            <p:ph type="pic" sz="quarter" idx="17" hasCustomPrompt="1"/>
          </p:nvPr>
        </p:nvSpPr>
        <p:spPr>
          <a:xfrm>
            <a:off x="5694580"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0" name="テキスト プレースホルダー 6"/>
          <p:cNvSpPr>
            <a:spLocks noGrp="1"/>
          </p:cNvSpPr>
          <p:nvPr>
            <p:ph type="body" sz="quarter" idx="18" hasCustomPrompt="1"/>
          </p:nvPr>
        </p:nvSpPr>
        <p:spPr>
          <a:xfrm>
            <a:off x="5137761"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1" name="円/楕円 10"/>
          <p:cNvSpPr/>
          <p:nvPr userDrawn="1"/>
        </p:nvSpPr>
        <p:spPr>
          <a:xfrm>
            <a:off x="9612852"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9" hasCustomPrompt="1"/>
          </p:nvPr>
        </p:nvSpPr>
        <p:spPr>
          <a:xfrm>
            <a:off x="9758626"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20" hasCustomPrompt="1"/>
          </p:nvPr>
        </p:nvSpPr>
        <p:spPr>
          <a:xfrm>
            <a:off x="9201807"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4" name="円/楕円 13"/>
          <p:cNvSpPr/>
          <p:nvPr userDrawn="1"/>
        </p:nvSpPr>
        <p:spPr>
          <a:xfrm>
            <a:off x="13663302"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5" name="図プレースホルダー 9"/>
          <p:cNvSpPr>
            <a:spLocks noGrp="1"/>
          </p:cNvSpPr>
          <p:nvPr>
            <p:ph type="pic" sz="quarter" idx="21" hasCustomPrompt="1"/>
          </p:nvPr>
        </p:nvSpPr>
        <p:spPr>
          <a:xfrm>
            <a:off x="13809076"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6" name="テキスト プレースホルダー 6"/>
          <p:cNvSpPr>
            <a:spLocks noGrp="1"/>
          </p:cNvSpPr>
          <p:nvPr>
            <p:ph type="body" sz="quarter" idx="22" hasCustomPrompt="1"/>
          </p:nvPr>
        </p:nvSpPr>
        <p:spPr>
          <a:xfrm>
            <a:off x="13252257"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7" name="円/楕円 16"/>
          <p:cNvSpPr/>
          <p:nvPr userDrawn="1"/>
        </p:nvSpPr>
        <p:spPr>
          <a:xfrm>
            <a:off x="1498356"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8" name="図プレースホルダー 9"/>
          <p:cNvSpPr>
            <a:spLocks noGrp="1"/>
          </p:cNvSpPr>
          <p:nvPr>
            <p:ph type="pic" sz="quarter" idx="23" hasCustomPrompt="1"/>
          </p:nvPr>
        </p:nvSpPr>
        <p:spPr>
          <a:xfrm>
            <a:off x="1644130"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9" name="テキスト プレースホルダー 6"/>
          <p:cNvSpPr>
            <a:spLocks noGrp="1"/>
          </p:cNvSpPr>
          <p:nvPr>
            <p:ph type="body" sz="quarter" idx="24" hasCustomPrompt="1"/>
          </p:nvPr>
        </p:nvSpPr>
        <p:spPr>
          <a:xfrm>
            <a:off x="1087311"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0" name="円/楕円 19"/>
          <p:cNvSpPr/>
          <p:nvPr userDrawn="1"/>
        </p:nvSpPr>
        <p:spPr>
          <a:xfrm>
            <a:off x="5548806"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1" name="図プレースホルダー 9"/>
          <p:cNvSpPr>
            <a:spLocks noGrp="1"/>
          </p:cNvSpPr>
          <p:nvPr>
            <p:ph type="pic" sz="quarter" idx="25" hasCustomPrompt="1"/>
          </p:nvPr>
        </p:nvSpPr>
        <p:spPr>
          <a:xfrm>
            <a:off x="5694580"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2" name="テキスト プレースホルダー 6"/>
          <p:cNvSpPr>
            <a:spLocks noGrp="1"/>
          </p:cNvSpPr>
          <p:nvPr>
            <p:ph type="body" sz="quarter" idx="26" hasCustomPrompt="1"/>
          </p:nvPr>
        </p:nvSpPr>
        <p:spPr>
          <a:xfrm>
            <a:off x="5137761"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3" name="円/楕円 22"/>
          <p:cNvSpPr/>
          <p:nvPr userDrawn="1"/>
        </p:nvSpPr>
        <p:spPr>
          <a:xfrm>
            <a:off x="9612852"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4" name="図プレースホルダー 9"/>
          <p:cNvSpPr>
            <a:spLocks noGrp="1"/>
          </p:cNvSpPr>
          <p:nvPr>
            <p:ph type="pic" sz="quarter" idx="27" hasCustomPrompt="1"/>
          </p:nvPr>
        </p:nvSpPr>
        <p:spPr>
          <a:xfrm>
            <a:off x="9758626"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5" name="テキスト プレースホルダー 6"/>
          <p:cNvSpPr>
            <a:spLocks noGrp="1"/>
          </p:cNvSpPr>
          <p:nvPr>
            <p:ph type="body" sz="quarter" idx="28" hasCustomPrompt="1"/>
          </p:nvPr>
        </p:nvSpPr>
        <p:spPr>
          <a:xfrm>
            <a:off x="9201807"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6" name="円/楕円 25"/>
          <p:cNvSpPr/>
          <p:nvPr userDrawn="1"/>
        </p:nvSpPr>
        <p:spPr>
          <a:xfrm>
            <a:off x="13663302"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7" name="図プレースホルダー 9"/>
          <p:cNvSpPr>
            <a:spLocks noGrp="1"/>
          </p:cNvSpPr>
          <p:nvPr>
            <p:ph type="pic" sz="quarter" idx="29" hasCustomPrompt="1"/>
          </p:nvPr>
        </p:nvSpPr>
        <p:spPr>
          <a:xfrm>
            <a:off x="13809076"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8" name="テキスト プレースホルダー 6"/>
          <p:cNvSpPr>
            <a:spLocks noGrp="1"/>
          </p:cNvSpPr>
          <p:nvPr>
            <p:ph type="body" sz="quarter" idx="30" hasCustomPrompt="1"/>
          </p:nvPr>
        </p:nvSpPr>
        <p:spPr>
          <a:xfrm>
            <a:off x="13252257"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30915126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x4 Images 2">
    <p:spTree>
      <p:nvGrpSpPr>
        <p:cNvPr id="1" name=""/>
        <p:cNvGrpSpPr/>
        <p:nvPr/>
      </p:nvGrpSpPr>
      <p:grpSpPr>
        <a:xfrm>
          <a:off x="0" y="0"/>
          <a:ext cx="0" cy="0"/>
          <a:chOff x="0" y="0"/>
          <a:chExt cx="0" cy="0"/>
        </a:xfrm>
      </p:grpSpPr>
      <p:sp>
        <p:nvSpPr>
          <p:cNvPr id="20" name="円/楕円 19"/>
          <p:cNvSpPr/>
          <p:nvPr userDrawn="1"/>
        </p:nvSpPr>
        <p:spPr>
          <a:xfrm>
            <a:off x="1024052"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6" hasCustomPrompt="1"/>
          </p:nvPr>
        </p:nvSpPr>
        <p:spPr>
          <a:xfrm>
            <a:off x="658927"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19" name="図プレースホルダー 18"/>
          <p:cNvSpPr>
            <a:spLocks noGrp="1"/>
          </p:cNvSpPr>
          <p:nvPr>
            <p:ph type="pic" sz="quarter" idx="17" hasCustomPrompt="1"/>
          </p:nvPr>
        </p:nvSpPr>
        <p:spPr>
          <a:xfrm>
            <a:off x="1214552"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23" name="直線コネクタ 22"/>
          <p:cNvCxnSpPr/>
          <p:nvPr userDrawn="1"/>
        </p:nvCxnSpPr>
        <p:spPr>
          <a:xfrm>
            <a:off x="906314"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7" name="円/楕円 19"/>
          <p:cNvSpPr/>
          <p:nvPr userDrawn="1"/>
        </p:nvSpPr>
        <p:spPr>
          <a:xfrm>
            <a:off x="5285379"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18" hasCustomPrompt="1"/>
          </p:nvPr>
        </p:nvSpPr>
        <p:spPr>
          <a:xfrm>
            <a:off x="4920254"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29" name="図プレースホルダー 18"/>
          <p:cNvSpPr>
            <a:spLocks noGrp="1"/>
          </p:cNvSpPr>
          <p:nvPr>
            <p:ph type="pic" sz="quarter" idx="19" hasCustomPrompt="1"/>
          </p:nvPr>
        </p:nvSpPr>
        <p:spPr>
          <a:xfrm>
            <a:off x="5475879"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0" name="直線コネクタ 29"/>
          <p:cNvCxnSpPr/>
          <p:nvPr userDrawn="1"/>
        </p:nvCxnSpPr>
        <p:spPr>
          <a:xfrm>
            <a:off x="5167641"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1" name="円/楕円 19"/>
          <p:cNvSpPr/>
          <p:nvPr userDrawn="1"/>
        </p:nvSpPr>
        <p:spPr>
          <a:xfrm>
            <a:off x="9567188"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20" hasCustomPrompt="1"/>
          </p:nvPr>
        </p:nvSpPr>
        <p:spPr>
          <a:xfrm>
            <a:off x="9202063"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3" name="図プレースホルダー 18"/>
          <p:cNvSpPr>
            <a:spLocks noGrp="1"/>
          </p:cNvSpPr>
          <p:nvPr>
            <p:ph type="pic" sz="quarter" idx="21" hasCustomPrompt="1"/>
          </p:nvPr>
        </p:nvSpPr>
        <p:spPr>
          <a:xfrm>
            <a:off x="9757688"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4" name="直線コネクタ 33"/>
          <p:cNvCxnSpPr/>
          <p:nvPr userDrawn="1"/>
        </p:nvCxnSpPr>
        <p:spPr>
          <a:xfrm>
            <a:off x="9449450"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5" name="円/楕円 19"/>
          <p:cNvSpPr/>
          <p:nvPr userDrawn="1"/>
        </p:nvSpPr>
        <p:spPr>
          <a:xfrm>
            <a:off x="13828515"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2" hasCustomPrompt="1"/>
          </p:nvPr>
        </p:nvSpPr>
        <p:spPr>
          <a:xfrm>
            <a:off x="13463390"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7" name="図プレースホルダー 18"/>
          <p:cNvSpPr>
            <a:spLocks noGrp="1"/>
          </p:cNvSpPr>
          <p:nvPr>
            <p:ph type="pic" sz="quarter" idx="23" hasCustomPrompt="1"/>
          </p:nvPr>
        </p:nvSpPr>
        <p:spPr>
          <a:xfrm>
            <a:off x="14019015"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8" name="直線コネクタ 37"/>
          <p:cNvCxnSpPr/>
          <p:nvPr userDrawn="1"/>
        </p:nvCxnSpPr>
        <p:spPr>
          <a:xfrm>
            <a:off x="13710777"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円/楕円 19"/>
          <p:cNvSpPr/>
          <p:nvPr userDrawn="1"/>
        </p:nvSpPr>
        <p:spPr>
          <a:xfrm>
            <a:off x="1047391"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プレースホルダー 11"/>
          <p:cNvSpPr>
            <a:spLocks noGrp="1"/>
          </p:cNvSpPr>
          <p:nvPr>
            <p:ph type="body" sz="quarter" idx="24" hasCustomPrompt="1"/>
          </p:nvPr>
        </p:nvSpPr>
        <p:spPr>
          <a:xfrm>
            <a:off x="682266"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1" name="図プレースホルダー 18"/>
          <p:cNvSpPr>
            <a:spLocks noGrp="1"/>
          </p:cNvSpPr>
          <p:nvPr>
            <p:ph type="pic" sz="quarter" idx="25" hasCustomPrompt="1"/>
          </p:nvPr>
        </p:nvSpPr>
        <p:spPr>
          <a:xfrm>
            <a:off x="1237891"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2" name="直線コネクタ 41"/>
          <p:cNvCxnSpPr/>
          <p:nvPr userDrawn="1"/>
        </p:nvCxnSpPr>
        <p:spPr>
          <a:xfrm>
            <a:off x="929653"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3" name="円/楕円 19"/>
          <p:cNvSpPr/>
          <p:nvPr userDrawn="1"/>
        </p:nvSpPr>
        <p:spPr>
          <a:xfrm>
            <a:off x="5308718"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プレースホルダー 11"/>
          <p:cNvSpPr>
            <a:spLocks noGrp="1"/>
          </p:cNvSpPr>
          <p:nvPr>
            <p:ph type="body" sz="quarter" idx="26" hasCustomPrompt="1"/>
          </p:nvPr>
        </p:nvSpPr>
        <p:spPr>
          <a:xfrm>
            <a:off x="4943593"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5" name="図プレースホルダー 18"/>
          <p:cNvSpPr>
            <a:spLocks noGrp="1"/>
          </p:cNvSpPr>
          <p:nvPr>
            <p:ph type="pic" sz="quarter" idx="27" hasCustomPrompt="1"/>
          </p:nvPr>
        </p:nvSpPr>
        <p:spPr>
          <a:xfrm>
            <a:off x="5499218"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6" name="直線コネクタ 45"/>
          <p:cNvCxnSpPr/>
          <p:nvPr userDrawn="1"/>
        </p:nvCxnSpPr>
        <p:spPr>
          <a:xfrm>
            <a:off x="5190980"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7" name="円/楕円 19"/>
          <p:cNvSpPr/>
          <p:nvPr userDrawn="1"/>
        </p:nvSpPr>
        <p:spPr>
          <a:xfrm>
            <a:off x="9590527"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225402"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9" name="図プレースホルダー 18"/>
          <p:cNvSpPr>
            <a:spLocks noGrp="1"/>
          </p:cNvSpPr>
          <p:nvPr>
            <p:ph type="pic" sz="quarter" idx="29" hasCustomPrompt="1"/>
          </p:nvPr>
        </p:nvSpPr>
        <p:spPr>
          <a:xfrm>
            <a:off x="9781027"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0" name="直線コネクタ 49"/>
          <p:cNvCxnSpPr/>
          <p:nvPr userDrawn="1"/>
        </p:nvCxnSpPr>
        <p:spPr>
          <a:xfrm>
            <a:off x="9472789"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1" name="円/楕円 19"/>
          <p:cNvSpPr/>
          <p:nvPr userDrawn="1"/>
        </p:nvSpPr>
        <p:spPr>
          <a:xfrm>
            <a:off x="13851854"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1"/>
          <p:cNvSpPr>
            <a:spLocks noGrp="1"/>
          </p:cNvSpPr>
          <p:nvPr>
            <p:ph type="body" sz="quarter" idx="30" hasCustomPrompt="1"/>
          </p:nvPr>
        </p:nvSpPr>
        <p:spPr>
          <a:xfrm>
            <a:off x="13486729"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53" name="図プレースホルダー 18"/>
          <p:cNvSpPr>
            <a:spLocks noGrp="1"/>
          </p:cNvSpPr>
          <p:nvPr>
            <p:ph type="pic" sz="quarter" idx="31" hasCustomPrompt="1"/>
          </p:nvPr>
        </p:nvSpPr>
        <p:spPr>
          <a:xfrm>
            <a:off x="14042354"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4" name="直線コネクタ 53"/>
          <p:cNvCxnSpPr/>
          <p:nvPr userDrawn="1"/>
        </p:nvCxnSpPr>
        <p:spPr>
          <a:xfrm>
            <a:off x="13734116"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2574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23837"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892777"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7" name="円/楕円 6"/>
          <p:cNvSpPr/>
          <p:nvPr userDrawn="1"/>
        </p:nvSpPr>
        <p:spPr>
          <a:xfrm>
            <a:off x="5066860"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8" name="図プレースホルダー 9"/>
          <p:cNvSpPr>
            <a:spLocks noGrp="1"/>
          </p:cNvSpPr>
          <p:nvPr>
            <p:ph type="pic" sz="quarter" idx="13" hasCustomPrompt="1"/>
          </p:nvPr>
        </p:nvSpPr>
        <p:spPr>
          <a:xfrm>
            <a:off x="5235800"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9" name="円/楕円 8"/>
          <p:cNvSpPr/>
          <p:nvPr userDrawn="1"/>
        </p:nvSpPr>
        <p:spPr>
          <a:xfrm>
            <a:off x="9409883"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4" hasCustomPrompt="1"/>
          </p:nvPr>
        </p:nvSpPr>
        <p:spPr>
          <a:xfrm>
            <a:off x="9578823"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1" name="円/楕円 10"/>
          <p:cNvSpPr/>
          <p:nvPr userDrawn="1"/>
        </p:nvSpPr>
        <p:spPr>
          <a:xfrm>
            <a:off x="13752906"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5" hasCustomPrompt="1"/>
          </p:nvPr>
        </p:nvSpPr>
        <p:spPr>
          <a:xfrm>
            <a:off x="13921846"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16" hasCustomPrompt="1"/>
          </p:nvPr>
        </p:nvSpPr>
        <p:spPr>
          <a:xfrm>
            <a:off x="68574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4" name="テキスト プレースホルダー 6"/>
          <p:cNvSpPr>
            <a:spLocks noGrp="1"/>
          </p:cNvSpPr>
          <p:nvPr>
            <p:ph type="body" sz="quarter" idx="17" hasCustomPrompt="1"/>
          </p:nvPr>
        </p:nvSpPr>
        <p:spPr>
          <a:xfrm>
            <a:off x="502876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5" name="テキスト プレースホルダー 6"/>
          <p:cNvSpPr>
            <a:spLocks noGrp="1"/>
          </p:cNvSpPr>
          <p:nvPr>
            <p:ph type="body" sz="quarter" idx="18" hasCustomPrompt="1"/>
          </p:nvPr>
        </p:nvSpPr>
        <p:spPr>
          <a:xfrm>
            <a:off x="944798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6" name="テキスト プレースホルダー 6"/>
          <p:cNvSpPr>
            <a:spLocks noGrp="1"/>
          </p:cNvSpPr>
          <p:nvPr>
            <p:ph type="body" sz="quarter" idx="19" hasCustomPrompt="1"/>
          </p:nvPr>
        </p:nvSpPr>
        <p:spPr>
          <a:xfrm>
            <a:off x="1379100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7" name="テキスト プレースホルダー 11"/>
          <p:cNvSpPr>
            <a:spLocks noGrp="1"/>
          </p:cNvSpPr>
          <p:nvPr>
            <p:ph type="body" sz="quarter" idx="20" hasCustomPrompt="1"/>
          </p:nvPr>
        </p:nvSpPr>
        <p:spPr>
          <a:xfrm>
            <a:off x="68574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1" hasCustomPrompt="1"/>
          </p:nvPr>
        </p:nvSpPr>
        <p:spPr>
          <a:xfrm>
            <a:off x="502876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2" hasCustomPrompt="1"/>
          </p:nvPr>
        </p:nvSpPr>
        <p:spPr>
          <a:xfrm>
            <a:off x="944798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3" hasCustomPrompt="1"/>
          </p:nvPr>
        </p:nvSpPr>
        <p:spPr>
          <a:xfrm>
            <a:off x="1379100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189469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5" hasCustomPrompt="1"/>
          </p:nvPr>
        </p:nvSpPr>
        <p:spPr>
          <a:xfrm>
            <a:off x="959042"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6" name="直線コネクタ 5"/>
          <p:cNvCxnSpPr/>
          <p:nvPr userDrawn="1"/>
        </p:nvCxnSpPr>
        <p:spPr>
          <a:xfrm flipH="1">
            <a:off x="870142"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16" hasCustomPrompt="1"/>
          </p:nvPr>
        </p:nvSpPr>
        <p:spPr>
          <a:xfrm>
            <a:off x="961319"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6" name="円/楕円 15"/>
          <p:cNvSpPr/>
          <p:nvPr userDrawn="1"/>
        </p:nvSpPr>
        <p:spPr>
          <a:xfrm>
            <a:off x="1782598" y="2315840"/>
            <a:ext cx="3187700" cy="3187700"/>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1"/>
          <p:cNvSpPr>
            <a:spLocks noGrp="1"/>
          </p:cNvSpPr>
          <p:nvPr>
            <p:ph type="body" sz="quarter" idx="21" hasCustomPrompt="1"/>
          </p:nvPr>
        </p:nvSpPr>
        <p:spPr>
          <a:xfrm>
            <a:off x="1870884"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6725007"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flipH="1">
            <a:off x="6636107"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3" hasCustomPrompt="1"/>
          </p:nvPr>
        </p:nvSpPr>
        <p:spPr>
          <a:xfrm>
            <a:off x="6727284"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円/楕円 20"/>
          <p:cNvSpPr/>
          <p:nvPr userDrawn="1"/>
        </p:nvSpPr>
        <p:spPr>
          <a:xfrm>
            <a:off x="7548563" y="2315840"/>
            <a:ext cx="3187700" cy="3187700"/>
          </a:xfrm>
          <a:prstGeom prst="ellipse">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1"/>
          <p:cNvSpPr>
            <a:spLocks noGrp="1"/>
          </p:cNvSpPr>
          <p:nvPr>
            <p:ph type="body" sz="quarter" idx="24" hasCustomPrompt="1"/>
          </p:nvPr>
        </p:nvSpPr>
        <p:spPr>
          <a:xfrm>
            <a:off x="7636849"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12472466"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24" name="直線コネクタ 23"/>
          <p:cNvCxnSpPr/>
          <p:nvPr userDrawn="1"/>
        </p:nvCxnSpPr>
        <p:spPr>
          <a:xfrm flipH="1">
            <a:off x="12383566"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5" name="テキスト プレースホルダー 11"/>
          <p:cNvSpPr>
            <a:spLocks noGrp="1"/>
          </p:cNvSpPr>
          <p:nvPr>
            <p:ph type="body" sz="quarter" idx="26" hasCustomPrompt="1"/>
          </p:nvPr>
        </p:nvSpPr>
        <p:spPr>
          <a:xfrm>
            <a:off x="12474743"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円/楕円 25"/>
          <p:cNvSpPr/>
          <p:nvPr userDrawn="1"/>
        </p:nvSpPr>
        <p:spPr>
          <a:xfrm>
            <a:off x="13296022" y="2315840"/>
            <a:ext cx="3187700" cy="3187700"/>
          </a:xfrm>
          <a:prstGeom prst="ellipse">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27" hasCustomPrompt="1"/>
          </p:nvPr>
        </p:nvSpPr>
        <p:spPr>
          <a:xfrm>
            <a:off x="13384308"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8" name="涙形 27"/>
          <p:cNvSpPr/>
          <p:nvPr userDrawn="1"/>
        </p:nvSpPr>
        <p:spPr>
          <a:xfrm rot="5400000">
            <a:off x="1447350" y="2171533"/>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userDrawn="1"/>
        </p:nvSpPr>
        <p:spPr>
          <a:xfrm>
            <a:off x="1665641" y="2315840"/>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30" name="涙形 29"/>
          <p:cNvSpPr/>
          <p:nvPr userDrawn="1"/>
        </p:nvSpPr>
        <p:spPr>
          <a:xfrm rot="5400000">
            <a:off x="7214211" y="217153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7432502" y="231583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32" name="涙形 31"/>
          <p:cNvSpPr/>
          <p:nvPr userDrawn="1"/>
        </p:nvSpPr>
        <p:spPr>
          <a:xfrm rot="5400000">
            <a:off x="13006902" y="2198824"/>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userDrawn="1"/>
        </p:nvSpPr>
        <p:spPr>
          <a:xfrm>
            <a:off x="13225193" y="2343131"/>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30609610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7" name="六角形 6"/>
          <p:cNvSpPr/>
          <p:nvPr userDrawn="1"/>
        </p:nvSpPr>
        <p:spPr>
          <a:xfrm rot="5400000">
            <a:off x="7899295" y="2331670"/>
            <a:ext cx="3603388" cy="3106369"/>
          </a:xfrm>
          <a:prstGeom prst="hexagon">
            <a:avLst>
              <a:gd name="adj" fmla="val 29917"/>
              <a:gd name="vf" fmla="val 11547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テキスト プレースホルダー 11"/>
          <p:cNvSpPr>
            <a:spLocks noGrp="1"/>
          </p:cNvSpPr>
          <p:nvPr>
            <p:ph type="body" sz="quarter" idx="21" hasCustomPrompt="1"/>
          </p:nvPr>
        </p:nvSpPr>
        <p:spPr>
          <a:xfrm>
            <a:off x="8195426" y="3208286"/>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8" name="六角形 7"/>
          <p:cNvSpPr/>
          <p:nvPr userDrawn="1"/>
        </p:nvSpPr>
        <p:spPr>
          <a:xfrm rot="5400000">
            <a:off x="9092208" y="5749061"/>
            <a:ext cx="3603388" cy="3106369"/>
          </a:xfrm>
          <a:prstGeom prst="hexagon">
            <a:avLst>
              <a:gd name="adj" fmla="val 29917"/>
              <a:gd name="vf" fmla="val 11547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22" hasCustomPrompt="1"/>
          </p:nvPr>
        </p:nvSpPr>
        <p:spPr>
          <a:xfrm>
            <a:off x="9388339" y="662567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0" name="六角形 9"/>
          <p:cNvSpPr/>
          <p:nvPr userDrawn="1"/>
        </p:nvSpPr>
        <p:spPr>
          <a:xfrm rot="5400000">
            <a:off x="5492833" y="5028981"/>
            <a:ext cx="3603388" cy="3106369"/>
          </a:xfrm>
          <a:prstGeom prst="hexagon">
            <a:avLst>
              <a:gd name="adj" fmla="val 29917"/>
              <a:gd name="vf" fmla="val 115470"/>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1"/>
          <p:cNvSpPr>
            <a:spLocks noGrp="1"/>
          </p:cNvSpPr>
          <p:nvPr>
            <p:ph type="body" sz="quarter" idx="23" hasCustomPrompt="1"/>
          </p:nvPr>
        </p:nvSpPr>
        <p:spPr>
          <a:xfrm>
            <a:off x="5788964" y="590559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6" hasCustomPrompt="1"/>
          </p:nvPr>
        </p:nvSpPr>
        <p:spPr>
          <a:xfrm>
            <a:off x="11411974" y="264947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20" hasCustomPrompt="1"/>
          </p:nvPr>
        </p:nvSpPr>
        <p:spPr>
          <a:xfrm>
            <a:off x="11426086" y="329916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24" hasCustomPrompt="1"/>
          </p:nvPr>
        </p:nvSpPr>
        <p:spPr>
          <a:xfrm>
            <a:off x="12582103" y="608860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5" hasCustomPrompt="1"/>
          </p:nvPr>
        </p:nvSpPr>
        <p:spPr>
          <a:xfrm>
            <a:off x="12596215" y="673829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6" hasCustomPrompt="1"/>
          </p:nvPr>
        </p:nvSpPr>
        <p:spPr>
          <a:xfrm>
            <a:off x="371636" y="5282921"/>
            <a:ext cx="5247068" cy="720080"/>
          </a:xfrm>
        </p:spPr>
        <p:txBody>
          <a:bodyPr anchor="ctr">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7" hasCustomPrompt="1"/>
          </p:nvPr>
        </p:nvSpPr>
        <p:spPr>
          <a:xfrm>
            <a:off x="385748" y="5932611"/>
            <a:ext cx="5206468" cy="1709320"/>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4956856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49" hasCustomPrompt="1"/>
          </p:nvPr>
        </p:nvSpPr>
        <p:spPr>
          <a:xfrm>
            <a:off x="1922433" y="1784920"/>
            <a:ext cx="14439960" cy="1390080"/>
          </a:xfrm>
        </p:spPr>
        <p:txBody>
          <a:bodyPr anchor="ctr">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14186078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re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3" name="角丸四角形 22"/>
          <p:cNvSpPr/>
          <p:nvPr userDrawn="1"/>
        </p:nvSpPr>
        <p:spPr>
          <a:xfrm>
            <a:off x="7402513" y="1993150"/>
            <a:ext cx="3479800" cy="1524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49" hasCustomPrompt="1"/>
          </p:nvPr>
        </p:nvSpPr>
        <p:spPr>
          <a:xfrm>
            <a:off x="8571631" y="2184368"/>
            <a:ext cx="1141564" cy="1141564"/>
          </a:xfrm>
        </p:spPr>
        <p:txBody>
          <a:bodyPr>
            <a:normAutofit/>
          </a:bodyPr>
          <a:lstStyle>
            <a:lvl1pPr>
              <a:defRPr sz="1600"/>
            </a:lvl1pPr>
          </a:lstStyle>
          <a:p>
            <a:r>
              <a:rPr kumimoji="1" lang="en-US" altLang="ja-JP" dirty="0"/>
              <a:t>ICON</a:t>
            </a:r>
            <a:endParaRPr kumimoji="1" lang="ja-JP" altLang="en-US" dirty="0"/>
          </a:p>
        </p:txBody>
      </p:sp>
      <p:cxnSp>
        <p:nvCxnSpPr>
          <p:cNvPr id="25" name="直線コネクタ 24"/>
          <p:cNvCxnSpPr>
            <a:stCxn id="23" idx="2"/>
            <a:endCxn id="5" idx="0"/>
          </p:cNvCxnSpPr>
          <p:nvPr userDrawn="1"/>
        </p:nvCxnSpPr>
        <p:spPr>
          <a:xfrm flipH="1">
            <a:off x="2679700" y="3517150"/>
            <a:ext cx="64627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3" idx="2"/>
            <a:endCxn id="6" idx="0"/>
          </p:cNvCxnSpPr>
          <p:nvPr userDrawn="1"/>
        </p:nvCxnSpPr>
        <p:spPr>
          <a:xfrm flipH="1">
            <a:off x="6934200" y="3517150"/>
            <a:ext cx="22082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7" idx="0"/>
            <a:endCxn id="23" idx="2"/>
          </p:cNvCxnSpPr>
          <p:nvPr userDrawn="1"/>
        </p:nvCxnSpPr>
        <p:spPr>
          <a:xfrm flipH="1" flipV="1">
            <a:off x="9142413" y="3517150"/>
            <a:ext cx="20462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8" idx="0"/>
            <a:endCxn id="23" idx="2"/>
          </p:cNvCxnSpPr>
          <p:nvPr userDrawn="1"/>
        </p:nvCxnSpPr>
        <p:spPr>
          <a:xfrm flipH="1" flipV="1">
            <a:off x="9142413" y="3517150"/>
            <a:ext cx="63007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24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Image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11" hasCustomPrompt="1"/>
          </p:nvPr>
        </p:nvSpPr>
        <p:spPr>
          <a:xfrm>
            <a:off x="0" y="6718300"/>
            <a:ext cx="18286413" cy="990600"/>
          </a:xfrm>
          <a:solidFill>
            <a:schemeClr val="accent1">
              <a:alpha val="69000"/>
            </a:schemeClr>
          </a:solidFill>
        </p:spPr>
        <p:txBody>
          <a:bodyPr anchor="ctr">
            <a:noAutofit/>
          </a:bodyPr>
          <a:lstStyle>
            <a:lvl1pPr algn="ctr">
              <a:defRPr sz="4000" spc="600">
                <a:solidFill>
                  <a:schemeClr val="bg1"/>
                </a:solidFill>
                <a:latin typeface="+mj-lt"/>
              </a:defRPr>
            </a:lvl1pPr>
          </a:lstStyle>
          <a:p>
            <a:pPr lvl="0"/>
            <a:r>
              <a:rPr kumimoji="1" lang="en-US" altLang="ja-JP" dirty="0"/>
              <a:t>TEXT</a:t>
            </a:r>
            <a:endParaRPr kumimoji="1" lang="ja-JP" altLang="en-US" dirty="0"/>
          </a:p>
        </p:txBody>
      </p:sp>
      <p:sp>
        <p:nvSpPr>
          <p:cNvPr id="13" name="テキスト プレースホルダー 11"/>
          <p:cNvSpPr>
            <a:spLocks noGrp="1"/>
          </p:cNvSpPr>
          <p:nvPr>
            <p:ph type="body" sz="quarter" idx="12" hasCustomPrompt="1"/>
          </p:nvPr>
        </p:nvSpPr>
        <p:spPr>
          <a:xfrm>
            <a:off x="-794" y="7708784"/>
            <a:ext cx="18286413" cy="2578215"/>
          </a:xfrm>
          <a:solidFill>
            <a:schemeClr val="tx2">
              <a:alpha val="69000"/>
            </a:schemeClr>
          </a:solidFill>
        </p:spPr>
        <p:txBody>
          <a:bodyPr anchor="t">
            <a:noAutofit/>
          </a:bodyPr>
          <a:lstStyle>
            <a:lvl1pPr algn="ctr">
              <a:lnSpc>
                <a:spcPct val="120000"/>
              </a:lnSpc>
              <a:spcBef>
                <a:spcPts val="0"/>
              </a:spcBef>
              <a:defRPr sz="2400" baseline="0">
                <a:solidFill>
                  <a:schemeClr val="bg1"/>
                </a:solidFill>
              </a:defRPr>
            </a:lvl1pPr>
          </a:lstStyle>
          <a:p>
            <a:pPr lvl="0"/>
            <a:r>
              <a:rPr kumimoji="1" lang="en-US" altLang="ja-JP" dirty="0"/>
              <a:t>TEXT HERE</a:t>
            </a:r>
          </a:p>
        </p:txBody>
      </p:sp>
    </p:spTree>
    <p:extLst>
      <p:ext uri="{BB962C8B-B14F-4D97-AF65-F5344CB8AC3E}">
        <p14:creationId xmlns:p14="http://schemas.microsoft.com/office/powerpoint/2010/main" val="214919079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二等辺三角形 25"/>
          <p:cNvSpPr/>
          <p:nvPr userDrawn="1"/>
        </p:nvSpPr>
        <p:spPr>
          <a:xfrm>
            <a:off x="1456190" y="2173170"/>
            <a:ext cx="7883076" cy="6795755"/>
          </a:xfrm>
          <a:custGeom>
            <a:avLst/>
            <a:gdLst/>
            <a:ahLst/>
            <a:cxnLst/>
            <a:rect l="l" t="t" r="r" b="b"/>
            <a:pathLst>
              <a:path w="7883076" h="6795755">
                <a:moveTo>
                  <a:pt x="1" y="6795754"/>
                </a:moveTo>
                <a:lnTo>
                  <a:pt x="7883075" y="6795754"/>
                </a:lnTo>
                <a:lnTo>
                  <a:pt x="7883076" y="6795755"/>
                </a:lnTo>
                <a:lnTo>
                  <a:pt x="0" y="6795755"/>
                </a:lnTo>
                <a:close/>
                <a:moveTo>
                  <a:pt x="978756" y="5108245"/>
                </a:moveTo>
                <a:lnTo>
                  <a:pt x="6904320" y="5108245"/>
                </a:lnTo>
                <a:lnTo>
                  <a:pt x="7856558" y="6750035"/>
                </a:lnTo>
                <a:lnTo>
                  <a:pt x="26518" y="6750035"/>
                </a:lnTo>
                <a:close/>
                <a:moveTo>
                  <a:pt x="1957511" y="3420736"/>
                </a:moveTo>
                <a:lnTo>
                  <a:pt x="5925565" y="3420736"/>
                </a:lnTo>
                <a:lnTo>
                  <a:pt x="6877803" y="5062526"/>
                </a:lnTo>
                <a:lnTo>
                  <a:pt x="1005273" y="5062526"/>
                </a:lnTo>
                <a:close/>
                <a:moveTo>
                  <a:pt x="2936267" y="1733227"/>
                </a:moveTo>
                <a:lnTo>
                  <a:pt x="4946810" y="1733227"/>
                </a:lnTo>
                <a:lnTo>
                  <a:pt x="5899048" y="3375017"/>
                </a:lnTo>
                <a:lnTo>
                  <a:pt x="1984028" y="3375017"/>
                </a:lnTo>
                <a:close/>
                <a:moveTo>
                  <a:pt x="3941538" y="0"/>
                </a:moveTo>
                <a:lnTo>
                  <a:pt x="4920293" y="1687508"/>
                </a:lnTo>
                <a:lnTo>
                  <a:pt x="2962784" y="1687508"/>
                </a:ln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flipH="1">
            <a:off x="5397728" y="2173170"/>
            <a:ext cx="7869667" cy="1684455"/>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平行四辺形 6"/>
          <p:cNvSpPr/>
          <p:nvPr userDrawn="1"/>
        </p:nvSpPr>
        <p:spPr>
          <a:xfrm flipH="1">
            <a:off x="6398666" y="3905251"/>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平行四辺形 7"/>
          <p:cNvSpPr/>
          <p:nvPr userDrawn="1"/>
        </p:nvSpPr>
        <p:spPr>
          <a:xfrm flipH="1">
            <a:off x="7381102" y="55964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flipH="1">
            <a:off x="8359002" y="72855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16" hasCustomPrompt="1"/>
          </p:nvPr>
        </p:nvSpPr>
        <p:spPr>
          <a:xfrm>
            <a:off x="4140428" y="4787166"/>
            <a:ext cx="25146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7" hasCustomPrompt="1"/>
          </p:nvPr>
        </p:nvSpPr>
        <p:spPr>
          <a:xfrm>
            <a:off x="4730978" y="3103730"/>
            <a:ext cx="13335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WORD</a:t>
            </a:r>
            <a:endParaRPr lang="en-US" dirty="0"/>
          </a:p>
        </p:txBody>
      </p:sp>
      <p:sp>
        <p:nvSpPr>
          <p:cNvPr id="12" name="テキスト プレースホルダー 11"/>
          <p:cNvSpPr>
            <a:spLocks noGrp="1"/>
          </p:cNvSpPr>
          <p:nvPr>
            <p:ph type="body" sz="quarter" idx="18" hasCustomPrompt="1"/>
          </p:nvPr>
        </p:nvSpPr>
        <p:spPr>
          <a:xfrm>
            <a:off x="3012463" y="64656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3012463" y="82015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6577921" y="230818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7523026" y="401837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548127" y="5683560"/>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9458241" y="7383882"/>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733961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 y="4028745"/>
            <a:ext cx="10943406" cy="765083"/>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rot="9000000">
            <a:off x="6914248" y="5105537"/>
            <a:ext cx="4505265" cy="675997"/>
          </a:xfrm>
          <a:prstGeom prst="parallelogram">
            <a:avLst>
              <a:gd name="adj" fmla="val 5804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7383248" y="6083608"/>
            <a:ext cx="10903165" cy="78120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プレースホルダー 11"/>
          <p:cNvSpPr>
            <a:spLocks noGrp="1"/>
          </p:cNvSpPr>
          <p:nvPr>
            <p:ph type="body" sz="quarter" idx="24" hasCustomPrompt="1"/>
          </p:nvPr>
        </p:nvSpPr>
        <p:spPr>
          <a:xfrm>
            <a:off x="862287"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endParaRPr lang="en-US" dirty="0"/>
          </a:p>
        </p:txBody>
      </p:sp>
      <p:sp>
        <p:nvSpPr>
          <p:cNvPr id="9" name="テキスト プレースホルダー 11"/>
          <p:cNvSpPr>
            <a:spLocks noGrp="1"/>
          </p:cNvSpPr>
          <p:nvPr>
            <p:ph type="body" sz="quarter" idx="25" hasCustomPrompt="1"/>
          </p:nvPr>
        </p:nvSpPr>
        <p:spPr>
          <a:xfrm>
            <a:off x="3909559"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0" name="テキスト プレースホルダー 11"/>
          <p:cNvSpPr>
            <a:spLocks noGrp="1"/>
          </p:cNvSpPr>
          <p:nvPr>
            <p:ph type="body" sz="quarter" idx="26" hasCustomPrompt="1"/>
          </p:nvPr>
        </p:nvSpPr>
        <p:spPr>
          <a:xfrm>
            <a:off x="6956831"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1" name="テキスト プレースホルダー 11"/>
          <p:cNvSpPr>
            <a:spLocks noGrp="1"/>
          </p:cNvSpPr>
          <p:nvPr>
            <p:ph type="body" sz="quarter" idx="27" hasCustomPrompt="1"/>
          </p:nvPr>
        </p:nvSpPr>
        <p:spPr>
          <a:xfrm>
            <a:off x="8558142"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2" name="テキスト プレースホルダー 11"/>
          <p:cNvSpPr>
            <a:spLocks noGrp="1"/>
          </p:cNvSpPr>
          <p:nvPr>
            <p:ph type="body" sz="quarter" idx="28" hasCustomPrompt="1"/>
          </p:nvPr>
        </p:nvSpPr>
        <p:spPr>
          <a:xfrm>
            <a:off x="11605414"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3" name="テキスト プレースホルダー 11"/>
          <p:cNvSpPr>
            <a:spLocks noGrp="1"/>
          </p:cNvSpPr>
          <p:nvPr>
            <p:ph type="body" sz="quarter" idx="29" hasCustomPrompt="1"/>
          </p:nvPr>
        </p:nvSpPr>
        <p:spPr>
          <a:xfrm>
            <a:off x="14652686"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grpSp>
        <p:nvGrpSpPr>
          <p:cNvPr id="16" name="グループ化 15"/>
          <p:cNvGrpSpPr/>
          <p:nvPr userDrawn="1"/>
        </p:nvGrpSpPr>
        <p:grpSpPr>
          <a:xfrm>
            <a:off x="817281" y="2263180"/>
            <a:ext cx="2925325" cy="1706701"/>
            <a:chOff x="817281" y="2038155"/>
            <a:chExt cx="2925325" cy="1706701"/>
          </a:xfrm>
          <a:solidFill>
            <a:schemeClr val="accent1">
              <a:lumMod val="20000"/>
              <a:lumOff val="80000"/>
            </a:schemeClr>
          </a:solidFill>
        </p:grpSpPr>
        <p:sp>
          <p:nvSpPr>
            <p:cNvPr id="14" name="正方形/長方形 13"/>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プレースホルダー 11"/>
          <p:cNvSpPr>
            <a:spLocks noGrp="1"/>
          </p:cNvSpPr>
          <p:nvPr>
            <p:ph type="body" sz="quarter" idx="20" hasCustomPrompt="1"/>
          </p:nvPr>
        </p:nvSpPr>
        <p:spPr>
          <a:xfrm>
            <a:off x="907290" y="235319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18" name="グループ化 17"/>
          <p:cNvGrpSpPr/>
          <p:nvPr userDrawn="1"/>
        </p:nvGrpSpPr>
        <p:grpSpPr>
          <a:xfrm>
            <a:off x="3895006" y="2257255"/>
            <a:ext cx="2925325" cy="1706701"/>
            <a:chOff x="817281" y="2038155"/>
            <a:chExt cx="2925325" cy="1706701"/>
          </a:xfrm>
          <a:solidFill>
            <a:schemeClr val="accent1">
              <a:lumMod val="20000"/>
              <a:lumOff val="80000"/>
            </a:schemeClr>
          </a:solidFill>
        </p:grpSpPr>
        <p:sp>
          <p:nvSpPr>
            <p:cNvPr id="19" name="正方形/長方形 18"/>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11"/>
          <p:cNvSpPr>
            <a:spLocks noGrp="1"/>
          </p:cNvSpPr>
          <p:nvPr>
            <p:ph type="body" sz="quarter" idx="30" hasCustomPrompt="1"/>
          </p:nvPr>
        </p:nvSpPr>
        <p:spPr>
          <a:xfrm>
            <a:off x="3985015" y="234726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2" name="グループ化 21"/>
          <p:cNvGrpSpPr/>
          <p:nvPr userDrawn="1"/>
        </p:nvGrpSpPr>
        <p:grpSpPr>
          <a:xfrm>
            <a:off x="6972731" y="2266669"/>
            <a:ext cx="2925325" cy="1706701"/>
            <a:chOff x="817281" y="2038155"/>
            <a:chExt cx="2925325" cy="1706701"/>
          </a:xfrm>
          <a:solidFill>
            <a:schemeClr val="accent1">
              <a:lumMod val="20000"/>
              <a:lumOff val="80000"/>
            </a:schemeClr>
          </a:solidFill>
        </p:grpSpPr>
        <p:sp>
          <p:nvSpPr>
            <p:cNvPr id="23" name="正方形/長方形 22"/>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1"/>
          <p:cNvSpPr>
            <a:spLocks noGrp="1"/>
          </p:cNvSpPr>
          <p:nvPr>
            <p:ph type="body" sz="quarter" idx="31" hasCustomPrompt="1"/>
          </p:nvPr>
        </p:nvSpPr>
        <p:spPr>
          <a:xfrm>
            <a:off x="7062740" y="2356679"/>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6" name="グループ化 25"/>
          <p:cNvGrpSpPr/>
          <p:nvPr userDrawn="1"/>
        </p:nvGrpSpPr>
        <p:grpSpPr>
          <a:xfrm rot="10800000">
            <a:off x="8523371" y="6943700"/>
            <a:ext cx="2925325" cy="1706701"/>
            <a:chOff x="817281" y="2038155"/>
            <a:chExt cx="2925325" cy="1706701"/>
          </a:xfrm>
          <a:solidFill>
            <a:schemeClr val="accent1">
              <a:lumMod val="20000"/>
              <a:lumOff val="80000"/>
            </a:schemeClr>
          </a:solidFill>
        </p:grpSpPr>
        <p:sp>
          <p:nvSpPr>
            <p:cNvPr id="27" name="正方形/長方形 26"/>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プレースホルダー 11"/>
          <p:cNvSpPr>
            <a:spLocks noGrp="1"/>
          </p:cNvSpPr>
          <p:nvPr>
            <p:ph type="body" sz="quarter" idx="32" hasCustomPrompt="1"/>
          </p:nvPr>
        </p:nvSpPr>
        <p:spPr>
          <a:xfrm>
            <a:off x="8613380" y="725873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0" name="グループ化 29"/>
          <p:cNvGrpSpPr/>
          <p:nvPr userDrawn="1"/>
        </p:nvGrpSpPr>
        <p:grpSpPr>
          <a:xfrm rot="10800000">
            <a:off x="11601096" y="6937775"/>
            <a:ext cx="2925325" cy="1706701"/>
            <a:chOff x="817281" y="2038155"/>
            <a:chExt cx="2925325" cy="1706701"/>
          </a:xfrm>
          <a:solidFill>
            <a:schemeClr val="accent1">
              <a:lumMod val="20000"/>
              <a:lumOff val="80000"/>
            </a:schemeClr>
          </a:solidFill>
        </p:grpSpPr>
        <p:sp>
          <p:nvSpPr>
            <p:cNvPr id="31" name="正方形/長方形 30"/>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プレースホルダー 11"/>
          <p:cNvSpPr>
            <a:spLocks noGrp="1"/>
          </p:cNvSpPr>
          <p:nvPr>
            <p:ph type="body" sz="quarter" idx="33" hasCustomPrompt="1"/>
          </p:nvPr>
        </p:nvSpPr>
        <p:spPr>
          <a:xfrm>
            <a:off x="11691105" y="725281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4" name="グループ化 33"/>
          <p:cNvGrpSpPr/>
          <p:nvPr userDrawn="1"/>
        </p:nvGrpSpPr>
        <p:grpSpPr>
          <a:xfrm rot="10800000">
            <a:off x="14678821" y="6947189"/>
            <a:ext cx="2925325" cy="1706701"/>
            <a:chOff x="817281" y="2038155"/>
            <a:chExt cx="2925325" cy="1706701"/>
          </a:xfrm>
          <a:solidFill>
            <a:schemeClr val="accent1">
              <a:lumMod val="20000"/>
              <a:lumOff val="80000"/>
            </a:schemeClr>
          </a:solidFill>
        </p:grpSpPr>
        <p:sp>
          <p:nvSpPr>
            <p:cNvPr id="35" name="正方形/長方形 34"/>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 35"/>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プレースホルダー 11"/>
          <p:cNvSpPr>
            <a:spLocks noGrp="1"/>
          </p:cNvSpPr>
          <p:nvPr>
            <p:ph type="body" sz="quarter" idx="34" hasCustomPrompt="1"/>
          </p:nvPr>
        </p:nvSpPr>
        <p:spPr>
          <a:xfrm>
            <a:off x="14768830" y="7262224"/>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5" hasCustomPrompt="1"/>
          </p:nvPr>
        </p:nvSpPr>
        <p:spPr>
          <a:xfrm>
            <a:off x="743139" y="5844138"/>
            <a:ext cx="6229592" cy="2809752"/>
          </a:xfrm>
        </p:spPr>
        <p:txBody>
          <a:bodyPr anchor="b">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3101098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6" y="1993150"/>
            <a:ext cx="3344415" cy="5760640"/>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4045352" y="1993150"/>
            <a:ext cx="3344415" cy="5760640"/>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4" hasCustomPrompt="1"/>
          </p:nvPr>
        </p:nvSpPr>
        <p:spPr>
          <a:xfrm>
            <a:off x="7467488" y="1993150"/>
            <a:ext cx="3344415" cy="5760640"/>
          </a:xfrm>
        </p:spPr>
        <p:txBody>
          <a:bodyPr/>
          <a:lstStyle>
            <a:lvl1pPr>
              <a:defRPr/>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10889624" y="1993150"/>
            <a:ext cx="3344415" cy="5760640"/>
          </a:xfrm>
        </p:spPr>
        <p:txBody>
          <a:bodyPr/>
          <a:lstStyle>
            <a:lvl1pPr>
              <a:defRPr/>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14311758" y="1993150"/>
            <a:ext cx="3344415" cy="5760640"/>
          </a:xfrm>
        </p:spPr>
        <p:txBody>
          <a:bodyPr/>
          <a:lstStyle>
            <a:lvl1pPr>
              <a:defRPr/>
            </a:lvl1pPr>
          </a:lstStyle>
          <a:p>
            <a:r>
              <a:rPr kumimoji="1" lang="en-US" altLang="ja-JP" dirty="0"/>
              <a:t>Add an image</a:t>
            </a:r>
            <a:endParaRPr kumimoji="1" lang="ja-JP" altLang="en-US" dirty="0"/>
          </a:p>
        </p:txBody>
      </p:sp>
      <p:sp>
        <p:nvSpPr>
          <p:cNvPr id="15" name="図プレースホルダー 14"/>
          <p:cNvSpPr>
            <a:spLocks noGrp="1"/>
          </p:cNvSpPr>
          <p:nvPr>
            <p:ph type="pic" sz="quarter" idx="33" hasCustomPrompt="1"/>
          </p:nvPr>
        </p:nvSpPr>
        <p:spPr>
          <a:xfrm>
            <a:off x="1408776"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6" name="図プレースホルダー 14"/>
          <p:cNvSpPr>
            <a:spLocks noGrp="1"/>
          </p:cNvSpPr>
          <p:nvPr>
            <p:ph type="pic" sz="quarter" idx="34" hasCustomPrompt="1"/>
          </p:nvPr>
        </p:nvSpPr>
        <p:spPr>
          <a:xfrm>
            <a:off x="4830912"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7" name="図プレースホルダー 14"/>
          <p:cNvSpPr>
            <a:spLocks noGrp="1"/>
          </p:cNvSpPr>
          <p:nvPr>
            <p:ph type="pic" sz="quarter" idx="35" hasCustomPrompt="1"/>
          </p:nvPr>
        </p:nvSpPr>
        <p:spPr>
          <a:xfrm>
            <a:off x="825304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8" name="図プレースホルダー 14"/>
          <p:cNvSpPr>
            <a:spLocks noGrp="1"/>
          </p:cNvSpPr>
          <p:nvPr>
            <p:ph type="pic" sz="quarter" idx="36" hasCustomPrompt="1"/>
          </p:nvPr>
        </p:nvSpPr>
        <p:spPr>
          <a:xfrm>
            <a:off x="11675184"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9" name="図プレースホルダー 14"/>
          <p:cNvSpPr>
            <a:spLocks noGrp="1"/>
          </p:cNvSpPr>
          <p:nvPr>
            <p:ph type="pic" sz="quarter" idx="37" hasCustomPrompt="1"/>
          </p:nvPr>
        </p:nvSpPr>
        <p:spPr>
          <a:xfrm>
            <a:off x="1509731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198764759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 Images and Caption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4" y="1993150"/>
            <a:ext cx="4212000" cy="5760640"/>
          </a:xfr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0" name="図プレースホルダー 5"/>
          <p:cNvSpPr>
            <a:spLocks noGrp="1"/>
          </p:cNvSpPr>
          <p:nvPr>
            <p:ph type="pic" sz="quarter" idx="33" hasCustomPrompt="1"/>
          </p:nvPr>
        </p:nvSpPr>
        <p:spPr>
          <a:xfrm>
            <a:off x="4894526" y="1993150"/>
            <a:ext cx="4212000" cy="5760640"/>
          </a:xfrm>
        </p:spPr>
        <p:txBody>
          <a:bodyPr/>
          <a:lstStyle>
            <a:lvl1pPr>
              <a:defRPr/>
            </a:lvl1pPr>
          </a:lstStyle>
          <a:p>
            <a:r>
              <a:rPr kumimoji="1" lang="en-US" altLang="ja-JP" dirty="0"/>
              <a:t>Add an image</a:t>
            </a:r>
            <a:endParaRPr kumimoji="1" lang="ja-JP" altLang="en-US" dirty="0"/>
          </a:p>
        </p:txBody>
      </p:sp>
      <p:sp>
        <p:nvSpPr>
          <p:cNvPr id="21" name="図プレースホルダー 5"/>
          <p:cNvSpPr>
            <a:spLocks noGrp="1"/>
          </p:cNvSpPr>
          <p:nvPr>
            <p:ph type="pic" sz="quarter" idx="34" hasCustomPrompt="1"/>
          </p:nvPr>
        </p:nvSpPr>
        <p:spPr>
          <a:xfrm>
            <a:off x="9165838" y="1993150"/>
            <a:ext cx="4212000" cy="5760640"/>
          </a:xfrm>
        </p:spPr>
        <p:txBody>
          <a:bodyPr/>
          <a:lstStyle>
            <a:lvl1pPr>
              <a:defRPr/>
            </a:lvl1pPr>
          </a:lstStyle>
          <a:p>
            <a:r>
              <a:rPr kumimoji="1" lang="en-US" altLang="ja-JP" dirty="0"/>
              <a:t>Add an image</a:t>
            </a:r>
            <a:endParaRPr kumimoji="1" lang="ja-JP" altLang="en-US" dirty="0"/>
          </a:p>
        </p:txBody>
      </p:sp>
      <p:sp>
        <p:nvSpPr>
          <p:cNvPr id="22" name="図プレースホルダー 5"/>
          <p:cNvSpPr>
            <a:spLocks noGrp="1"/>
          </p:cNvSpPr>
          <p:nvPr>
            <p:ph type="pic" sz="quarter" idx="35" hasCustomPrompt="1"/>
          </p:nvPr>
        </p:nvSpPr>
        <p:spPr>
          <a:xfrm>
            <a:off x="13437151" y="1993150"/>
            <a:ext cx="4212000" cy="5760640"/>
          </a:xfrm>
        </p:spPr>
        <p:txBody>
          <a:bodyPr/>
          <a:lstStyle>
            <a:lvl1pPr>
              <a:defRPr/>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36" hasCustomPrompt="1"/>
          </p:nvPr>
        </p:nvSpPr>
        <p:spPr>
          <a:xfrm>
            <a:off x="623214" y="6403641"/>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3" name="テキスト プレースホルダー 11"/>
          <p:cNvSpPr>
            <a:spLocks noGrp="1"/>
          </p:cNvSpPr>
          <p:nvPr>
            <p:ph type="body" sz="quarter" idx="37" hasCustomPrompt="1"/>
          </p:nvPr>
        </p:nvSpPr>
        <p:spPr>
          <a:xfrm>
            <a:off x="623214" y="581857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4" name="テキスト プレースホルダー 11"/>
          <p:cNvSpPr>
            <a:spLocks noGrp="1"/>
          </p:cNvSpPr>
          <p:nvPr>
            <p:ph type="body" sz="quarter" idx="38" hasCustomPrompt="1"/>
          </p:nvPr>
        </p:nvSpPr>
        <p:spPr>
          <a:xfrm>
            <a:off x="4894526" y="640364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5" name="テキスト プレースホルダー 11"/>
          <p:cNvSpPr>
            <a:spLocks noGrp="1"/>
          </p:cNvSpPr>
          <p:nvPr>
            <p:ph type="body" sz="quarter" idx="39" hasCustomPrompt="1"/>
          </p:nvPr>
        </p:nvSpPr>
        <p:spPr>
          <a:xfrm>
            <a:off x="4894526" y="581857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40" hasCustomPrompt="1"/>
          </p:nvPr>
        </p:nvSpPr>
        <p:spPr>
          <a:xfrm>
            <a:off x="9165838" y="640408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7" name="テキスト プレースホルダー 11"/>
          <p:cNvSpPr>
            <a:spLocks noGrp="1"/>
          </p:cNvSpPr>
          <p:nvPr>
            <p:ph type="body" sz="quarter" idx="41" hasCustomPrompt="1"/>
          </p:nvPr>
        </p:nvSpPr>
        <p:spPr>
          <a:xfrm>
            <a:off x="9165838" y="581901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8" name="テキスト プレースホルダー 11"/>
          <p:cNvSpPr>
            <a:spLocks noGrp="1"/>
          </p:cNvSpPr>
          <p:nvPr>
            <p:ph type="body" sz="quarter" idx="42" hasCustomPrompt="1"/>
          </p:nvPr>
        </p:nvSpPr>
        <p:spPr>
          <a:xfrm>
            <a:off x="13437151" y="6404079"/>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9" name="テキスト プレースホルダー 11"/>
          <p:cNvSpPr>
            <a:spLocks noGrp="1"/>
          </p:cNvSpPr>
          <p:nvPr>
            <p:ph type="body" sz="quarter" idx="43" hasCustomPrompt="1"/>
          </p:nvPr>
        </p:nvSpPr>
        <p:spPr>
          <a:xfrm>
            <a:off x="13437151" y="5819013"/>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5818100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irc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2886" y="2579009"/>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3"/>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660883"/>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8"/>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946248"/>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4"/>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674934"/>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9"/>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960299"/>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39" hasCustomPrompt="1"/>
          </p:nvPr>
        </p:nvSpPr>
        <p:spPr>
          <a:xfrm>
            <a:off x="6982966" y="5008485"/>
            <a:ext cx="4275474" cy="773203"/>
          </a:xfrm>
        </p:spPr>
        <p:txBody>
          <a:bodyPr anchor="ctr">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27" name="円/楕円 26"/>
          <p:cNvSpPr/>
          <p:nvPr userDrawn="1"/>
        </p:nvSpPr>
        <p:spPr>
          <a:xfrm>
            <a:off x="10444030"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7"/>
          <p:cNvSpPr>
            <a:spLocks noGrp="1"/>
          </p:cNvSpPr>
          <p:nvPr>
            <p:ph type="pic" sz="quarter" idx="17" hasCustomPrompt="1"/>
          </p:nvPr>
        </p:nvSpPr>
        <p:spPr>
          <a:xfrm>
            <a:off x="10793062" y="3478952"/>
            <a:ext cx="684364" cy="684364"/>
          </a:xfrm>
        </p:spPr>
        <p:txBody>
          <a:bodyPr>
            <a:normAutofit/>
          </a:bodyPr>
          <a:lstStyle>
            <a:lvl1pPr>
              <a:defRPr sz="1600"/>
            </a:lvl1pPr>
          </a:lstStyle>
          <a:p>
            <a:r>
              <a:rPr kumimoji="1" lang="en-US" altLang="ja-JP" dirty="0"/>
              <a:t>ICON</a:t>
            </a:r>
            <a:endParaRPr kumimoji="1" lang="ja-JP" altLang="en-US" dirty="0"/>
          </a:p>
        </p:txBody>
      </p:sp>
      <p:sp>
        <p:nvSpPr>
          <p:cNvPr id="28" name="円/楕円 27"/>
          <p:cNvSpPr/>
          <p:nvPr userDrawn="1"/>
        </p:nvSpPr>
        <p:spPr>
          <a:xfrm>
            <a:off x="10448351"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図プレースホルダー 7"/>
          <p:cNvSpPr>
            <a:spLocks noGrp="1"/>
          </p:cNvSpPr>
          <p:nvPr>
            <p:ph type="pic" sz="quarter" idx="40" hasCustomPrompt="1"/>
          </p:nvPr>
        </p:nvSpPr>
        <p:spPr>
          <a:xfrm>
            <a:off x="10797383"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0" name="円/楕円 29"/>
          <p:cNvSpPr/>
          <p:nvPr userDrawn="1"/>
        </p:nvSpPr>
        <p:spPr>
          <a:xfrm>
            <a:off x="6543924"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7"/>
          <p:cNvSpPr>
            <a:spLocks noGrp="1"/>
          </p:cNvSpPr>
          <p:nvPr>
            <p:ph type="pic" sz="quarter" idx="41" hasCustomPrompt="1"/>
          </p:nvPr>
        </p:nvSpPr>
        <p:spPr>
          <a:xfrm>
            <a:off x="6892956"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2" name="円/楕円 31"/>
          <p:cNvSpPr/>
          <p:nvPr userDrawn="1"/>
        </p:nvSpPr>
        <p:spPr>
          <a:xfrm>
            <a:off x="6543924"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図プレースホルダー 7"/>
          <p:cNvSpPr>
            <a:spLocks noGrp="1"/>
          </p:cNvSpPr>
          <p:nvPr>
            <p:ph type="pic" sz="quarter" idx="42" hasCustomPrompt="1"/>
          </p:nvPr>
        </p:nvSpPr>
        <p:spPr>
          <a:xfrm>
            <a:off x="6892956" y="3478952"/>
            <a:ext cx="684364" cy="68436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408817587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ircle 2">
    <p:spTree>
      <p:nvGrpSpPr>
        <p:cNvPr id="1" name=""/>
        <p:cNvGrpSpPr/>
        <p:nvPr/>
      </p:nvGrpSpPr>
      <p:grpSpPr>
        <a:xfrm>
          <a:off x="0" y="0"/>
          <a:ext cx="0" cy="0"/>
          <a:chOff x="0" y="0"/>
          <a:chExt cx="0" cy="0"/>
        </a:xfrm>
      </p:grpSpPr>
      <p:sp>
        <p:nvSpPr>
          <p:cNvPr id="47" name="図プレースホルダー 46"/>
          <p:cNvSpPr>
            <a:spLocks noGrp="1"/>
          </p:cNvSpPr>
          <p:nvPr>
            <p:ph type="pic" sz="quarter" idx="42" hasCustomPrompt="1"/>
          </p:nvPr>
        </p:nvSpPr>
        <p:spPr>
          <a:xfrm>
            <a:off x="6857758" y="5484220"/>
            <a:ext cx="2245748" cy="2253696"/>
          </a:xfrm>
          <a:custGeom>
            <a:avLst/>
            <a:gdLst/>
            <a:ahLst/>
            <a:cxnLst/>
            <a:rect l="l" t="t" r="r" b="b"/>
            <a:pathLst>
              <a:path w="2153093" h="2160713">
                <a:moveTo>
                  <a:pt x="2151584" y="0"/>
                </a:moveTo>
                <a:lnTo>
                  <a:pt x="2153093" y="0"/>
                </a:lnTo>
                <a:lnTo>
                  <a:pt x="2153093" y="2160637"/>
                </a:lnTo>
                <a:cubicBezTo>
                  <a:pt x="2152590" y="2160713"/>
                  <a:pt x="2152087" y="2160713"/>
                  <a:pt x="2151584" y="2160713"/>
                </a:cubicBezTo>
                <a:cubicBezTo>
                  <a:pt x="963297" y="2160713"/>
                  <a:pt x="0" y="1197416"/>
                  <a:pt x="0" y="9129"/>
                </a:cubicBezTo>
                <a:lnTo>
                  <a:pt x="2151584" y="9129"/>
                </a:lnTo>
                <a:close/>
              </a:path>
            </a:pathLst>
          </a:custGeom>
        </p:spPr>
        <p:txBody>
          <a:bodyPr/>
          <a:lstStyle/>
          <a:p>
            <a:r>
              <a:rPr kumimoji="1" lang="en-US" altLang="ja-JP" dirty="0"/>
              <a:t> </a:t>
            </a:r>
            <a:endParaRPr kumimoji="1" lang="ja-JP" altLang="en-US" dirty="0"/>
          </a:p>
        </p:txBody>
      </p:sp>
      <p:sp>
        <p:nvSpPr>
          <p:cNvPr id="45" name="図プレースホルダー 44"/>
          <p:cNvSpPr>
            <a:spLocks noGrp="1"/>
          </p:cNvSpPr>
          <p:nvPr>
            <p:ph type="pic" sz="quarter" idx="41" hasCustomPrompt="1"/>
          </p:nvPr>
        </p:nvSpPr>
        <p:spPr>
          <a:xfrm>
            <a:off x="9161994" y="5484548"/>
            <a:ext cx="2253696" cy="2245748"/>
          </a:xfrm>
          <a:custGeom>
            <a:avLst/>
            <a:gdLst/>
            <a:ahLst/>
            <a:cxnLst/>
            <a:rect l="l" t="t" r="r" b="b"/>
            <a:pathLst>
              <a:path w="2160713" h="2153093">
                <a:moveTo>
                  <a:pt x="0" y="0"/>
                </a:moveTo>
                <a:lnTo>
                  <a:pt x="2160637" y="0"/>
                </a:lnTo>
                <a:cubicBezTo>
                  <a:pt x="2160713" y="503"/>
                  <a:pt x="2160713" y="1006"/>
                  <a:pt x="2160713" y="1509"/>
                </a:cubicBezTo>
                <a:cubicBezTo>
                  <a:pt x="2160713" y="1189796"/>
                  <a:pt x="1197416" y="2153093"/>
                  <a:pt x="9129" y="2153093"/>
                </a:cubicBezTo>
                <a:lnTo>
                  <a:pt x="9129" y="1509"/>
                </a:lnTo>
                <a:lnTo>
                  <a:pt x="0" y="1509"/>
                </a:lnTo>
                <a:close/>
              </a:path>
            </a:pathLst>
          </a:custGeom>
        </p:spPr>
        <p:txBody>
          <a:bodyPr/>
          <a:lstStyle/>
          <a:p>
            <a:r>
              <a:rPr kumimoji="1" lang="en-US" altLang="ja-JP" dirty="0"/>
              <a:t> </a:t>
            </a:r>
            <a:endParaRPr kumimoji="1" lang="ja-JP" altLang="en-US" dirty="0"/>
          </a:p>
        </p:txBody>
      </p:sp>
      <p:sp>
        <p:nvSpPr>
          <p:cNvPr id="43" name="図プレースホルダー 42"/>
          <p:cNvSpPr>
            <a:spLocks noGrp="1"/>
          </p:cNvSpPr>
          <p:nvPr>
            <p:ph type="pic" sz="quarter" idx="40" hasCustomPrompt="1"/>
          </p:nvPr>
        </p:nvSpPr>
        <p:spPr>
          <a:xfrm>
            <a:off x="9162322" y="3181184"/>
            <a:ext cx="2245748" cy="2253696"/>
          </a:xfrm>
          <a:custGeom>
            <a:avLst/>
            <a:gdLst/>
            <a:ahLst/>
            <a:cxnLst/>
            <a:rect l="l" t="t" r="r" b="b"/>
            <a:pathLst>
              <a:path w="2153093" h="2160713">
                <a:moveTo>
                  <a:pt x="1509" y="0"/>
                </a:moveTo>
                <a:cubicBezTo>
                  <a:pt x="1189796" y="0"/>
                  <a:pt x="2153093" y="963297"/>
                  <a:pt x="2153093" y="2151584"/>
                </a:cubicBezTo>
                <a:lnTo>
                  <a:pt x="1509" y="2151584"/>
                </a:lnTo>
                <a:lnTo>
                  <a:pt x="1509" y="2160713"/>
                </a:lnTo>
                <a:lnTo>
                  <a:pt x="0" y="2160713"/>
                </a:lnTo>
                <a:lnTo>
                  <a:pt x="0" y="76"/>
                </a:lnTo>
                <a:cubicBezTo>
                  <a:pt x="503" y="0"/>
                  <a:pt x="1006" y="0"/>
                  <a:pt x="1509" y="0"/>
                </a:cubicBezTo>
                <a:close/>
              </a:path>
            </a:pathLst>
          </a:custGeom>
        </p:spPr>
        <p:txBody>
          <a:bodyPr/>
          <a:lstStyle/>
          <a:p>
            <a:r>
              <a:rPr kumimoji="1" lang="en-US" altLang="ja-JP" dirty="0"/>
              <a:t> </a:t>
            </a:r>
            <a:endParaRPr kumimoji="1" lang="ja-JP" altLang="en-US" dirty="0"/>
          </a:p>
        </p:txBody>
      </p:sp>
      <p:sp>
        <p:nvSpPr>
          <p:cNvPr id="41" name="図プレースホルダー 40"/>
          <p:cNvSpPr>
            <a:spLocks noGrp="1"/>
          </p:cNvSpPr>
          <p:nvPr>
            <p:ph type="pic" sz="quarter" idx="39" hasCustomPrompt="1"/>
          </p:nvPr>
        </p:nvSpPr>
        <p:spPr>
          <a:xfrm>
            <a:off x="6858001" y="3189132"/>
            <a:ext cx="2253696" cy="2245748"/>
          </a:xfrm>
          <a:custGeom>
            <a:avLst/>
            <a:gdLst/>
            <a:ahLst/>
            <a:cxnLst/>
            <a:rect l="l" t="t" r="r" b="b"/>
            <a:pathLst>
              <a:path w="2160713" h="2153093">
                <a:moveTo>
                  <a:pt x="2151584" y="0"/>
                </a:moveTo>
                <a:lnTo>
                  <a:pt x="2151584" y="2151584"/>
                </a:lnTo>
                <a:lnTo>
                  <a:pt x="2160713" y="2151584"/>
                </a:lnTo>
                <a:lnTo>
                  <a:pt x="2160713" y="2153093"/>
                </a:lnTo>
                <a:lnTo>
                  <a:pt x="76" y="2153093"/>
                </a:lnTo>
                <a:cubicBezTo>
                  <a:pt x="0" y="2152590"/>
                  <a:pt x="0" y="2152087"/>
                  <a:pt x="0" y="2151584"/>
                </a:cubicBezTo>
                <a:cubicBezTo>
                  <a:pt x="0" y="963297"/>
                  <a:pt x="963297" y="0"/>
                  <a:pt x="2151584" y="0"/>
                </a:cubicBezTo>
                <a:close/>
              </a:path>
            </a:pathLst>
          </a:custGeom>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3526" y="2579009"/>
            <a:ext cx="5760000" cy="5760000"/>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2"/>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384854"/>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7"/>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670219"/>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3"/>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398905"/>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8"/>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684270"/>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3958872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山形 4"/>
          <p:cNvSpPr/>
          <p:nvPr userDrawn="1"/>
        </p:nvSpPr>
        <p:spPr>
          <a:xfrm>
            <a:off x="6604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山形 5"/>
          <p:cNvSpPr/>
          <p:nvPr userDrawn="1"/>
        </p:nvSpPr>
        <p:spPr>
          <a:xfrm>
            <a:off x="403542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山形 6"/>
          <p:cNvSpPr/>
          <p:nvPr userDrawn="1"/>
        </p:nvSpPr>
        <p:spPr>
          <a:xfrm>
            <a:off x="741045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1078547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141605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円/楕円 9"/>
          <p:cNvSpPr/>
          <p:nvPr userDrawn="1"/>
        </p:nvSpPr>
        <p:spPr>
          <a:xfrm>
            <a:off x="17506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7"/>
          <p:cNvSpPr>
            <a:spLocks noGrp="1"/>
          </p:cNvSpPr>
          <p:nvPr>
            <p:ph type="pic" sz="quarter" idx="42" hasCustomPrompt="1"/>
          </p:nvPr>
        </p:nvSpPr>
        <p:spPr>
          <a:xfrm>
            <a:off x="20996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5092756"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p:ph type="pic" sz="quarter" idx="43" hasCustomPrompt="1"/>
          </p:nvPr>
        </p:nvSpPr>
        <p:spPr>
          <a:xfrm>
            <a:off x="5441788"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4" name="円/楕円 13"/>
          <p:cNvSpPr/>
          <p:nvPr userDrawn="1"/>
        </p:nvSpPr>
        <p:spPr>
          <a:xfrm>
            <a:off x="8467338"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7"/>
          <p:cNvSpPr>
            <a:spLocks noGrp="1"/>
          </p:cNvSpPr>
          <p:nvPr>
            <p:ph type="pic" sz="quarter" idx="44" hasCustomPrompt="1"/>
          </p:nvPr>
        </p:nvSpPr>
        <p:spPr>
          <a:xfrm>
            <a:off x="8816370"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6" name="円/楕円 15"/>
          <p:cNvSpPr/>
          <p:nvPr userDrawn="1"/>
        </p:nvSpPr>
        <p:spPr>
          <a:xfrm>
            <a:off x="11875700"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図プレースホルダー 7"/>
          <p:cNvSpPr>
            <a:spLocks noGrp="1"/>
          </p:cNvSpPr>
          <p:nvPr>
            <p:ph type="pic" sz="quarter" idx="45" hasCustomPrompt="1"/>
          </p:nvPr>
        </p:nvSpPr>
        <p:spPr>
          <a:xfrm>
            <a:off x="12224732"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8" name="円/楕円 17"/>
          <p:cNvSpPr/>
          <p:nvPr userDrawn="1"/>
        </p:nvSpPr>
        <p:spPr>
          <a:xfrm>
            <a:off x="152507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7"/>
          <p:cNvSpPr>
            <a:spLocks noGrp="1"/>
          </p:cNvSpPr>
          <p:nvPr>
            <p:ph type="pic" sz="quarter" idx="46" hasCustomPrompt="1"/>
          </p:nvPr>
        </p:nvSpPr>
        <p:spPr>
          <a:xfrm>
            <a:off x="155997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6" hasCustomPrompt="1"/>
          </p:nvPr>
        </p:nvSpPr>
        <p:spPr>
          <a:xfrm>
            <a:off x="81728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47" hasCustomPrompt="1"/>
          </p:nvPr>
        </p:nvSpPr>
        <p:spPr>
          <a:xfrm>
            <a:off x="414765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48" hasCustomPrompt="1"/>
          </p:nvPr>
        </p:nvSpPr>
        <p:spPr>
          <a:xfrm>
            <a:off x="752302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49" hasCustomPrompt="1"/>
          </p:nvPr>
        </p:nvSpPr>
        <p:spPr>
          <a:xfrm>
            <a:off x="1085339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50" hasCustomPrompt="1"/>
          </p:nvPr>
        </p:nvSpPr>
        <p:spPr>
          <a:xfrm>
            <a:off x="14305620"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35" hasCustomPrompt="1"/>
          </p:nvPr>
        </p:nvSpPr>
        <p:spPr>
          <a:xfrm>
            <a:off x="8172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51" hasCustomPrompt="1"/>
          </p:nvPr>
        </p:nvSpPr>
        <p:spPr>
          <a:xfrm>
            <a:off x="419265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52" hasCustomPrompt="1"/>
          </p:nvPr>
        </p:nvSpPr>
        <p:spPr>
          <a:xfrm>
            <a:off x="756803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53" hasCustomPrompt="1"/>
          </p:nvPr>
        </p:nvSpPr>
        <p:spPr>
          <a:xfrm>
            <a:off x="1094340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54" hasCustomPrompt="1"/>
          </p:nvPr>
        </p:nvSpPr>
        <p:spPr>
          <a:xfrm>
            <a:off x="143187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438039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2" hasCustomPrompt="1"/>
          </p:nvPr>
        </p:nvSpPr>
        <p:spPr>
          <a:xfrm>
            <a:off x="-794" y="1903140"/>
            <a:ext cx="18286413" cy="4545506"/>
          </a:xfrm>
        </p:spPr>
        <p:txBody>
          <a:bodyPr/>
          <a:lstStyle>
            <a:lvl1pPr>
              <a:defRPr baseline="0"/>
            </a:lvl1pPr>
          </a:lstStyle>
          <a:p>
            <a:r>
              <a:rPr kumimoji="1" lang="en-US" altLang="ja-JP" dirty="0"/>
              <a:t>Add an image</a:t>
            </a:r>
            <a:endParaRPr kumimoji="1" lang="ja-JP" altLang="en-US" dirty="0"/>
          </a:p>
        </p:txBody>
      </p:sp>
      <p:sp>
        <p:nvSpPr>
          <p:cNvPr id="10" name="テキスト プレースホルダー 9"/>
          <p:cNvSpPr>
            <a:spLocks noGrp="1"/>
          </p:cNvSpPr>
          <p:nvPr>
            <p:ph type="body" sz="quarter" idx="13" hasCustomPrompt="1"/>
          </p:nvPr>
        </p:nvSpPr>
        <p:spPr>
          <a:xfrm>
            <a:off x="9142413" y="1903413"/>
            <a:ext cx="9144000" cy="4545012"/>
          </a:xfrm>
          <a:solidFill>
            <a:schemeClr val="tx2">
              <a:alpha val="80000"/>
            </a:schemeClr>
          </a:solidFill>
        </p:spPr>
        <p:txBody>
          <a:bodyPr/>
          <a:lstStyle>
            <a:lvl1pPr>
              <a:defRPr baseline="0"/>
            </a:lvl1pPr>
          </a:lstStyle>
          <a:p>
            <a:pPr lvl="0"/>
            <a:r>
              <a:rPr kumimoji="1" lang="en-US" altLang="ja-JP" dirty="0"/>
              <a:t> </a:t>
            </a:r>
            <a:endParaRPr kumimoji="1" lang="ja-JP" altLang="en-US" dirty="0"/>
          </a:p>
        </p:txBody>
      </p:sp>
      <p:sp>
        <p:nvSpPr>
          <p:cNvPr id="11"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9323226" y="2083160"/>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4" name="テキスト プレースホルダー 9"/>
          <p:cNvSpPr>
            <a:spLocks noGrp="1"/>
          </p:cNvSpPr>
          <p:nvPr>
            <p:ph type="body" sz="quarter" idx="19" hasCustomPrompt="1"/>
          </p:nvPr>
        </p:nvSpPr>
        <p:spPr>
          <a:xfrm>
            <a:off x="10268331" y="2199732"/>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20" hasCustomPrompt="1"/>
          </p:nvPr>
        </p:nvSpPr>
        <p:spPr>
          <a:xfrm>
            <a:off x="10403346" y="2173170"/>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1" hasCustomPrompt="1"/>
          </p:nvPr>
        </p:nvSpPr>
        <p:spPr>
          <a:xfrm>
            <a:off x="9323226" y="3091713"/>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7" name="テキスト プレースホルダー 9"/>
          <p:cNvSpPr>
            <a:spLocks noGrp="1"/>
          </p:cNvSpPr>
          <p:nvPr>
            <p:ph type="body" sz="quarter" idx="22" hasCustomPrompt="1"/>
          </p:nvPr>
        </p:nvSpPr>
        <p:spPr>
          <a:xfrm>
            <a:off x="10268331" y="3208285"/>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8" name="テキスト プレースホルダー 11"/>
          <p:cNvSpPr>
            <a:spLocks noGrp="1"/>
          </p:cNvSpPr>
          <p:nvPr>
            <p:ph type="body" sz="quarter" idx="23" hasCustomPrompt="1"/>
          </p:nvPr>
        </p:nvSpPr>
        <p:spPr>
          <a:xfrm>
            <a:off x="10403346" y="3181723"/>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4" hasCustomPrompt="1"/>
          </p:nvPr>
        </p:nvSpPr>
        <p:spPr>
          <a:xfrm>
            <a:off x="9323226" y="410838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0" name="テキスト プレースホルダー 9"/>
          <p:cNvSpPr>
            <a:spLocks noGrp="1"/>
          </p:cNvSpPr>
          <p:nvPr>
            <p:ph type="body" sz="quarter" idx="25" hasCustomPrompt="1"/>
          </p:nvPr>
        </p:nvSpPr>
        <p:spPr>
          <a:xfrm>
            <a:off x="10268331" y="422495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1" name="テキスト プレースホルダー 11"/>
          <p:cNvSpPr>
            <a:spLocks noGrp="1"/>
          </p:cNvSpPr>
          <p:nvPr>
            <p:ph type="body" sz="quarter" idx="26" hasCustomPrompt="1"/>
          </p:nvPr>
        </p:nvSpPr>
        <p:spPr>
          <a:xfrm>
            <a:off x="10403346" y="419839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7" hasCustomPrompt="1"/>
          </p:nvPr>
        </p:nvSpPr>
        <p:spPr>
          <a:xfrm>
            <a:off x="9323226" y="509849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3" name="テキスト プレースホルダー 9"/>
          <p:cNvSpPr>
            <a:spLocks noGrp="1"/>
          </p:cNvSpPr>
          <p:nvPr>
            <p:ph type="body" sz="quarter" idx="28" hasCustomPrompt="1"/>
          </p:nvPr>
        </p:nvSpPr>
        <p:spPr>
          <a:xfrm>
            <a:off x="10268331" y="521506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4" name="テキスト プレースホルダー 11"/>
          <p:cNvSpPr>
            <a:spLocks noGrp="1"/>
          </p:cNvSpPr>
          <p:nvPr>
            <p:ph type="body" sz="quarter" idx="29" hasCustomPrompt="1"/>
          </p:nvPr>
        </p:nvSpPr>
        <p:spPr>
          <a:xfrm>
            <a:off x="10403346" y="518850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668893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26" name="グループ化 25"/>
          <p:cNvGrpSpPr/>
          <p:nvPr userDrawn="1"/>
        </p:nvGrpSpPr>
        <p:grpSpPr>
          <a:xfrm>
            <a:off x="7952769" y="2287309"/>
            <a:ext cx="3234708" cy="3259869"/>
            <a:chOff x="3775000" y="2576471"/>
            <a:chExt cx="5088444" cy="5128022"/>
          </a:xfrm>
          <a:solidFill>
            <a:schemeClr val="accent1">
              <a:lumMod val="60000"/>
              <a:lumOff val="40000"/>
            </a:schemeClr>
          </a:solidFill>
        </p:grpSpPr>
        <p:sp>
          <p:nvSpPr>
            <p:cNvPr id="5" name="ドーナツ 4"/>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台形 5"/>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台形 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userDrawn="1"/>
          </p:nvGrpSpPr>
          <p:grpSpPr>
            <a:xfrm rot="8683707">
              <a:off x="5919624" y="2599846"/>
              <a:ext cx="776534" cy="5087308"/>
              <a:chOff x="9953296" y="2728871"/>
              <a:chExt cx="776534" cy="5087308"/>
            </a:xfrm>
            <a:grpFill/>
          </p:grpSpPr>
          <p:sp>
            <p:nvSpPr>
              <p:cNvPr id="11" name="台形 1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rot="6486146">
              <a:off x="5930387" y="2598115"/>
              <a:ext cx="776534" cy="5087308"/>
              <a:chOff x="9953296" y="2728871"/>
              <a:chExt cx="776534" cy="5087308"/>
            </a:xfrm>
            <a:grpFill/>
          </p:grpSpPr>
          <p:sp>
            <p:nvSpPr>
              <p:cNvPr id="17" name="台形 1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台形 1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userDrawn="1"/>
          </p:nvGrpSpPr>
          <p:grpSpPr>
            <a:xfrm rot="4265237">
              <a:off x="5931523" y="2576485"/>
              <a:ext cx="776534" cy="5087308"/>
              <a:chOff x="9953296" y="2728871"/>
              <a:chExt cx="776534" cy="5087308"/>
            </a:xfrm>
            <a:grpFill/>
          </p:grpSpPr>
          <p:sp>
            <p:nvSpPr>
              <p:cNvPr id="20" name="台形 19"/>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台形 20"/>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rot="2213029">
              <a:off x="5911663" y="2617185"/>
              <a:ext cx="776534" cy="5087308"/>
              <a:chOff x="9953296" y="2728871"/>
              <a:chExt cx="776534" cy="5087308"/>
            </a:xfrm>
            <a:grpFill/>
          </p:grpSpPr>
          <p:sp>
            <p:nvSpPr>
              <p:cNvPr id="23" name="台形 2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台形 2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userDrawn="1"/>
        </p:nvGrpSpPr>
        <p:grpSpPr>
          <a:xfrm>
            <a:off x="10821438" y="4862070"/>
            <a:ext cx="1954027" cy="1969226"/>
            <a:chOff x="3775000" y="2576471"/>
            <a:chExt cx="5088444" cy="5128022"/>
          </a:xfrm>
          <a:solidFill>
            <a:schemeClr val="accent1">
              <a:lumMod val="60000"/>
              <a:lumOff val="40000"/>
            </a:schemeClr>
          </a:solidFill>
        </p:grpSpPr>
        <p:sp>
          <p:nvSpPr>
            <p:cNvPr id="28" name="ドーナツ 27"/>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台形 28"/>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userDrawn="1"/>
          </p:nvGrpSpPr>
          <p:grpSpPr>
            <a:xfrm rot="8683707">
              <a:off x="5919624" y="2599846"/>
              <a:ext cx="776534" cy="5087308"/>
              <a:chOff x="9953296" y="2728871"/>
              <a:chExt cx="776534" cy="5087308"/>
            </a:xfrm>
            <a:grpFill/>
          </p:grpSpPr>
          <p:sp>
            <p:nvSpPr>
              <p:cNvPr id="41" name="台形 4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台形 4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userDrawn="1"/>
          </p:nvGrpSpPr>
          <p:grpSpPr>
            <a:xfrm rot="6486146">
              <a:off x="5930387" y="2598115"/>
              <a:ext cx="776534" cy="5087308"/>
              <a:chOff x="9953296" y="2728871"/>
              <a:chExt cx="776534" cy="5087308"/>
            </a:xfrm>
            <a:grpFill/>
          </p:grpSpPr>
          <p:sp>
            <p:nvSpPr>
              <p:cNvPr id="39" name="台形 3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台形 3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rot="4265237">
              <a:off x="5931523" y="2576485"/>
              <a:ext cx="776534" cy="5087308"/>
              <a:chOff x="9953296" y="2728871"/>
              <a:chExt cx="776534" cy="5087308"/>
            </a:xfrm>
            <a:grpFill/>
          </p:grpSpPr>
          <p:sp>
            <p:nvSpPr>
              <p:cNvPr id="37" name="台形 3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台形 3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p:cNvGrpSpPr/>
            <p:nvPr userDrawn="1"/>
          </p:nvGrpSpPr>
          <p:grpSpPr>
            <a:xfrm rot="2213029">
              <a:off x="5911663" y="2617185"/>
              <a:ext cx="776534" cy="5087308"/>
              <a:chOff x="9953296" y="2728871"/>
              <a:chExt cx="776534" cy="5087308"/>
            </a:xfrm>
            <a:grpFill/>
          </p:grpSpPr>
          <p:sp>
            <p:nvSpPr>
              <p:cNvPr id="35" name="台形 3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台形 3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3" name="グループ化 42"/>
          <p:cNvGrpSpPr/>
          <p:nvPr userDrawn="1"/>
        </p:nvGrpSpPr>
        <p:grpSpPr>
          <a:xfrm>
            <a:off x="6720664" y="5228491"/>
            <a:ext cx="2475236" cy="2494489"/>
            <a:chOff x="3775000" y="2576471"/>
            <a:chExt cx="5088444" cy="5128022"/>
          </a:xfrm>
          <a:solidFill>
            <a:schemeClr val="accent1">
              <a:lumMod val="60000"/>
              <a:lumOff val="40000"/>
            </a:schemeClr>
          </a:solidFill>
        </p:grpSpPr>
        <p:sp>
          <p:nvSpPr>
            <p:cNvPr id="44" name="ドーナツ 43"/>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台形 44"/>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台形 45"/>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p:cNvGrpSpPr/>
            <p:nvPr userDrawn="1"/>
          </p:nvGrpSpPr>
          <p:grpSpPr>
            <a:xfrm rot="8683707">
              <a:off x="5919624" y="2599846"/>
              <a:ext cx="776534" cy="5087308"/>
              <a:chOff x="9953296" y="2728871"/>
              <a:chExt cx="776534" cy="5087308"/>
            </a:xfrm>
            <a:grpFill/>
          </p:grpSpPr>
          <p:sp>
            <p:nvSpPr>
              <p:cNvPr id="57" name="台形 5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台形 5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userDrawn="1"/>
          </p:nvGrpSpPr>
          <p:grpSpPr>
            <a:xfrm rot="6486146">
              <a:off x="5930387" y="2598115"/>
              <a:ext cx="776534" cy="5087308"/>
              <a:chOff x="9953296" y="2728871"/>
              <a:chExt cx="776534" cy="5087308"/>
            </a:xfrm>
            <a:grpFill/>
          </p:grpSpPr>
          <p:sp>
            <p:nvSpPr>
              <p:cNvPr id="55" name="台形 5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台形 5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p:cNvGrpSpPr/>
            <p:nvPr userDrawn="1"/>
          </p:nvGrpSpPr>
          <p:grpSpPr>
            <a:xfrm rot="4265237">
              <a:off x="5931523" y="2576485"/>
              <a:ext cx="776534" cy="5087308"/>
              <a:chOff x="9953296" y="2728871"/>
              <a:chExt cx="776534" cy="5087308"/>
            </a:xfrm>
            <a:grpFill/>
          </p:grpSpPr>
          <p:sp>
            <p:nvSpPr>
              <p:cNvPr id="53" name="台形 5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台形 5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userDrawn="1"/>
          </p:nvGrpSpPr>
          <p:grpSpPr>
            <a:xfrm rot="2213029">
              <a:off x="5911663" y="2617185"/>
              <a:ext cx="776534" cy="5087308"/>
              <a:chOff x="9953296" y="2728871"/>
              <a:chExt cx="776534" cy="5087308"/>
            </a:xfrm>
            <a:grpFill/>
          </p:grpSpPr>
          <p:sp>
            <p:nvSpPr>
              <p:cNvPr id="51" name="台形 5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台形 5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9" name="グループ化 58"/>
          <p:cNvGrpSpPr/>
          <p:nvPr userDrawn="1"/>
        </p:nvGrpSpPr>
        <p:grpSpPr>
          <a:xfrm>
            <a:off x="4850094" y="3546320"/>
            <a:ext cx="2368323" cy="2386745"/>
            <a:chOff x="3775000" y="2576471"/>
            <a:chExt cx="5088444" cy="5128022"/>
          </a:xfrm>
          <a:solidFill>
            <a:schemeClr val="accent1">
              <a:lumMod val="60000"/>
              <a:lumOff val="40000"/>
            </a:schemeClr>
          </a:solidFill>
        </p:grpSpPr>
        <p:sp>
          <p:nvSpPr>
            <p:cNvPr id="60" name="ドーナツ 59"/>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台形 60"/>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台形 61"/>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p:cNvGrpSpPr/>
            <p:nvPr userDrawn="1"/>
          </p:nvGrpSpPr>
          <p:grpSpPr>
            <a:xfrm rot="8683707">
              <a:off x="5919624" y="2599846"/>
              <a:ext cx="776534" cy="5087308"/>
              <a:chOff x="9953296" y="2728871"/>
              <a:chExt cx="776534" cy="5087308"/>
            </a:xfrm>
            <a:grpFill/>
          </p:grpSpPr>
          <p:sp>
            <p:nvSpPr>
              <p:cNvPr id="73" name="台形 7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台形 7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p:cNvGrpSpPr/>
            <p:nvPr userDrawn="1"/>
          </p:nvGrpSpPr>
          <p:grpSpPr>
            <a:xfrm rot="6486146">
              <a:off x="5930387" y="2598115"/>
              <a:ext cx="776534" cy="5087308"/>
              <a:chOff x="9953296" y="2728871"/>
              <a:chExt cx="776534" cy="5087308"/>
            </a:xfrm>
            <a:grpFill/>
          </p:grpSpPr>
          <p:sp>
            <p:nvSpPr>
              <p:cNvPr id="71" name="台形 7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台形 7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userDrawn="1"/>
          </p:nvGrpSpPr>
          <p:grpSpPr>
            <a:xfrm rot="4265237">
              <a:off x="5931523" y="2576485"/>
              <a:ext cx="776534" cy="5087308"/>
              <a:chOff x="9953296" y="2728871"/>
              <a:chExt cx="776534" cy="5087308"/>
            </a:xfrm>
            <a:grpFill/>
          </p:grpSpPr>
          <p:sp>
            <p:nvSpPr>
              <p:cNvPr id="69" name="台形 6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台形 6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p:cNvGrpSpPr/>
            <p:nvPr userDrawn="1"/>
          </p:nvGrpSpPr>
          <p:grpSpPr>
            <a:xfrm rot="2213029">
              <a:off x="5911663" y="2617185"/>
              <a:ext cx="776534" cy="5087308"/>
              <a:chOff x="9953296" y="2728871"/>
              <a:chExt cx="776534" cy="5087308"/>
            </a:xfrm>
            <a:grpFill/>
          </p:grpSpPr>
          <p:sp>
            <p:nvSpPr>
              <p:cNvPr id="67" name="台形 6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台形 6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5" name="グループ化 74"/>
          <p:cNvGrpSpPr/>
          <p:nvPr userDrawn="1"/>
        </p:nvGrpSpPr>
        <p:grpSpPr>
          <a:xfrm>
            <a:off x="3068709" y="4765313"/>
            <a:ext cx="2077973" cy="2094136"/>
            <a:chOff x="3775000" y="2576471"/>
            <a:chExt cx="5088444" cy="5128022"/>
          </a:xfrm>
          <a:solidFill>
            <a:schemeClr val="accent1">
              <a:lumMod val="60000"/>
              <a:lumOff val="40000"/>
            </a:schemeClr>
          </a:solidFill>
        </p:grpSpPr>
        <p:sp>
          <p:nvSpPr>
            <p:cNvPr id="76" name="ドーナツ 75"/>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台形 76"/>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台形 77"/>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9" name="グループ化 78"/>
            <p:cNvGrpSpPr/>
            <p:nvPr userDrawn="1"/>
          </p:nvGrpSpPr>
          <p:grpSpPr>
            <a:xfrm rot="8683707">
              <a:off x="5919624" y="2599846"/>
              <a:ext cx="776534" cy="5087308"/>
              <a:chOff x="9953296" y="2728871"/>
              <a:chExt cx="776534" cy="5087308"/>
            </a:xfrm>
            <a:grpFill/>
          </p:grpSpPr>
          <p:sp>
            <p:nvSpPr>
              <p:cNvPr id="89" name="台形 8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台形 8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p:cNvGrpSpPr/>
            <p:nvPr userDrawn="1"/>
          </p:nvGrpSpPr>
          <p:grpSpPr>
            <a:xfrm rot="6486146">
              <a:off x="5930387" y="2598115"/>
              <a:ext cx="776534" cy="5087308"/>
              <a:chOff x="9953296" y="2728871"/>
              <a:chExt cx="776534" cy="5087308"/>
            </a:xfrm>
            <a:grpFill/>
          </p:grpSpPr>
          <p:sp>
            <p:nvSpPr>
              <p:cNvPr id="87" name="台形 8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台形 8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p:cNvGrpSpPr/>
            <p:nvPr userDrawn="1"/>
          </p:nvGrpSpPr>
          <p:grpSpPr>
            <a:xfrm rot="4265237">
              <a:off x="5931523" y="2576485"/>
              <a:ext cx="776534" cy="5087308"/>
              <a:chOff x="9953296" y="2728871"/>
              <a:chExt cx="776534" cy="5087308"/>
            </a:xfrm>
            <a:grpFill/>
          </p:grpSpPr>
          <p:sp>
            <p:nvSpPr>
              <p:cNvPr id="85" name="台形 8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台形 8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userDrawn="1"/>
          </p:nvGrpSpPr>
          <p:grpSpPr>
            <a:xfrm rot="2213029">
              <a:off x="5911663" y="2617185"/>
              <a:ext cx="776534" cy="5087308"/>
              <a:chOff x="9953296" y="2728871"/>
              <a:chExt cx="776534" cy="5087308"/>
            </a:xfrm>
            <a:grpFill/>
          </p:grpSpPr>
          <p:sp>
            <p:nvSpPr>
              <p:cNvPr id="83" name="台形 8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91" name="テキスト プレースホルダー 11"/>
          <p:cNvSpPr>
            <a:spLocks noGrp="1"/>
          </p:cNvSpPr>
          <p:nvPr>
            <p:ph type="body" sz="quarter" idx="16" hasCustomPrompt="1"/>
          </p:nvPr>
        </p:nvSpPr>
        <p:spPr>
          <a:xfrm>
            <a:off x="1057972" y="7777592"/>
            <a:ext cx="4294891"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p:ph type="body" sz="quarter" idx="17" hasCustomPrompt="1"/>
          </p:nvPr>
        </p:nvSpPr>
        <p:spPr>
          <a:xfrm>
            <a:off x="1057972" y="7236332"/>
            <a:ext cx="4294891"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18" hasCustomPrompt="1"/>
          </p:nvPr>
        </p:nvSpPr>
        <p:spPr>
          <a:xfrm>
            <a:off x="805021" y="247340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4" name="テキスト プレースホルダー 11"/>
          <p:cNvSpPr>
            <a:spLocks noGrp="1"/>
          </p:cNvSpPr>
          <p:nvPr>
            <p:ph type="body" sz="quarter" idx="19" hasCustomPrompt="1"/>
          </p:nvPr>
        </p:nvSpPr>
        <p:spPr>
          <a:xfrm>
            <a:off x="805021" y="193214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5" name="テキスト プレースホルダー 11"/>
          <p:cNvSpPr>
            <a:spLocks noGrp="1"/>
          </p:cNvSpPr>
          <p:nvPr>
            <p:ph type="body" sz="quarter" idx="20" hasCustomPrompt="1"/>
          </p:nvPr>
        </p:nvSpPr>
        <p:spPr>
          <a:xfrm>
            <a:off x="13103646" y="5342450"/>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p:ph type="body" sz="quarter" idx="21" hasCustomPrompt="1"/>
          </p:nvPr>
        </p:nvSpPr>
        <p:spPr>
          <a:xfrm>
            <a:off x="13103646" y="4801190"/>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7" name="テキスト プレースホルダー 11"/>
          <p:cNvSpPr>
            <a:spLocks noGrp="1"/>
          </p:cNvSpPr>
          <p:nvPr>
            <p:ph type="body" sz="quarter" idx="22" hasCustomPrompt="1"/>
          </p:nvPr>
        </p:nvSpPr>
        <p:spPr>
          <a:xfrm>
            <a:off x="11667139" y="2506057"/>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p:ph type="body" sz="quarter" idx="23" hasCustomPrompt="1"/>
          </p:nvPr>
        </p:nvSpPr>
        <p:spPr>
          <a:xfrm>
            <a:off x="11667139" y="1964797"/>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9" name="テキスト プレースホルダー 11"/>
          <p:cNvSpPr>
            <a:spLocks noGrp="1"/>
          </p:cNvSpPr>
          <p:nvPr>
            <p:ph type="body" sz="quarter" idx="24" hasCustomPrompt="1"/>
          </p:nvPr>
        </p:nvSpPr>
        <p:spPr>
          <a:xfrm>
            <a:off x="9341327" y="7815212"/>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25" hasCustomPrompt="1"/>
          </p:nvPr>
        </p:nvSpPr>
        <p:spPr>
          <a:xfrm>
            <a:off x="9341327" y="7273952"/>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103" name="円/楕円 102"/>
          <p:cNvSpPr/>
          <p:nvPr userDrawn="1"/>
        </p:nvSpPr>
        <p:spPr>
          <a:xfrm>
            <a:off x="4023054" y="5726081"/>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楕円 104"/>
          <p:cNvSpPr/>
          <p:nvPr userDrawn="1"/>
        </p:nvSpPr>
        <p:spPr>
          <a:xfrm>
            <a:off x="7872755" y="6385186"/>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05"/>
          <p:cNvSpPr/>
          <p:nvPr userDrawn="1"/>
        </p:nvSpPr>
        <p:spPr>
          <a:xfrm>
            <a:off x="9482906" y="3818529"/>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userDrawn="1"/>
        </p:nvSpPr>
        <p:spPr>
          <a:xfrm>
            <a:off x="11714086" y="5767828"/>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p:cNvSpPr/>
          <p:nvPr userDrawn="1"/>
        </p:nvSpPr>
        <p:spPr>
          <a:xfrm>
            <a:off x="5948968" y="4630257"/>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フリーフォーム 116"/>
          <p:cNvSpPr/>
          <p:nvPr userDrawn="1"/>
        </p:nvSpPr>
        <p:spPr>
          <a:xfrm>
            <a:off x="5214551" y="2965622"/>
            <a:ext cx="853068" cy="1729946"/>
          </a:xfrm>
          <a:custGeom>
            <a:avLst/>
            <a:gdLst>
              <a:gd name="connsiteX0" fmla="*/ 803190 w 853068"/>
              <a:gd name="connsiteY0" fmla="*/ 2384854 h 2384854"/>
              <a:gd name="connsiteX1" fmla="*/ 766119 w 853068"/>
              <a:gd name="connsiteY1" fmla="*/ 877329 h 2384854"/>
              <a:gd name="connsiteX2" fmla="*/ 0 w 853068"/>
              <a:gd name="connsiteY2" fmla="*/ 0 h 2384854"/>
            </a:gdLst>
            <a:ahLst/>
            <a:cxnLst>
              <a:cxn ang="0">
                <a:pos x="connsiteX0" y="connsiteY0"/>
              </a:cxn>
              <a:cxn ang="0">
                <a:pos x="connsiteX1" y="connsiteY1"/>
              </a:cxn>
              <a:cxn ang="0">
                <a:pos x="connsiteX2" y="connsiteY2"/>
              </a:cxn>
            </a:cxnLst>
            <a:rect l="l" t="t" r="r" b="b"/>
            <a:pathLst>
              <a:path w="853068" h="2384854">
                <a:moveTo>
                  <a:pt x="803190" y="2384854"/>
                </a:moveTo>
                <a:cubicBezTo>
                  <a:pt x="851587" y="1829829"/>
                  <a:pt x="899984" y="1274805"/>
                  <a:pt x="766119" y="877329"/>
                </a:cubicBezTo>
                <a:cubicBezTo>
                  <a:pt x="632254" y="479853"/>
                  <a:pt x="316127" y="239926"/>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userDrawn="1"/>
        </p:nvSpPr>
        <p:spPr>
          <a:xfrm>
            <a:off x="9564130" y="2323070"/>
            <a:ext cx="1952367" cy="1544595"/>
          </a:xfrm>
          <a:custGeom>
            <a:avLst/>
            <a:gdLst>
              <a:gd name="connsiteX0" fmla="*/ 0 w 1952367"/>
              <a:gd name="connsiteY0" fmla="*/ 1544595 h 1544595"/>
              <a:gd name="connsiteX1" fmla="*/ 642551 w 1952367"/>
              <a:gd name="connsiteY1" fmla="*/ 308919 h 1544595"/>
              <a:gd name="connsiteX2" fmla="*/ 1952367 w 1952367"/>
              <a:gd name="connsiteY2" fmla="*/ 0 h 1544595"/>
            </a:gdLst>
            <a:ahLst/>
            <a:cxnLst>
              <a:cxn ang="0">
                <a:pos x="connsiteX0" y="connsiteY0"/>
              </a:cxn>
              <a:cxn ang="0">
                <a:pos x="connsiteX1" y="connsiteY1"/>
              </a:cxn>
              <a:cxn ang="0">
                <a:pos x="connsiteX2" y="connsiteY2"/>
              </a:cxn>
            </a:cxnLst>
            <a:rect l="l" t="t" r="r" b="b"/>
            <a:pathLst>
              <a:path w="1952367" h="1544595">
                <a:moveTo>
                  <a:pt x="0" y="1544595"/>
                </a:moveTo>
                <a:cubicBezTo>
                  <a:pt x="158578" y="1055473"/>
                  <a:pt x="317157" y="566351"/>
                  <a:pt x="642551" y="308919"/>
                </a:cubicBezTo>
                <a:cubicBezTo>
                  <a:pt x="967945" y="51487"/>
                  <a:pt x="1460156" y="25743"/>
                  <a:pt x="1952367"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フリーフォーム 121"/>
          <p:cNvSpPr/>
          <p:nvPr userDrawn="1"/>
        </p:nvSpPr>
        <p:spPr>
          <a:xfrm>
            <a:off x="1977081" y="5807676"/>
            <a:ext cx="2075935" cy="1359243"/>
          </a:xfrm>
          <a:custGeom>
            <a:avLst/>
            <a:gdLst>
              <a:gd name="connsiteX0" fmla="*/ 2075935 w 2075935"/>
              <a:gd name="connsiteY0" fmla="*/ 0 h 1359243"/>
              <a:gd name="connsiteX1" fmla="*/ 778476 w 2075935"/>
              <a:gd name="connsiteY1" fmla="*/ 358346 h 1359243"/>
              <a:gd name="connsiteX2" fmla="*/ 0 w 2075935"/>
              <a:gd name="connsiteY2" fmla="*/ 1359243 h 1359243"/>
            </a:gdLst>
            <a:ahLst/>
            <a:cxnLst>
              <a:cxn ang="0">
                <a:pos x="connsiteX0" y="connsiteY0"/>
              </a:cxn>
              <a:cxn ang="0">
                <a:pos x="connsiteX1" y="connsiteY1"/>
              </a:cxn>
              <a:cxn ang="0">
                <a:pos x="connsiteX2" y="connsiteY2"/>
              </a:cxn>
            </a:cxnLst>
            <a:rect l="l" t="t" r="r" b="b"/>
            <a:pathLst>
              <a:path w="2075935" h="1359243">
                <a:moveTo>
                  <a:pt x="2075935" y="0"/>
                </a:moveTo>
                <a:cubicBezTo>
                  <a:pt x="1600200" y="65903"/>
                  <a:pt x="1124465" y="131806"/>
                  <a:pt x="778476" y="358346"/>
                </a:cubicBezTo>
                <a:cubicBezTo>
                  <a:pt x="432487" y="584886"/>
                  <a:pt x="216243" y="972064"/>
                  <a:pt x="0" y="1359243"/>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userDrawn="1"/>
        </p:nvSpPr>
        <p:spPr>
          <a:xfrm>
            <a:off x="7970108" y="6524368"/>
            <a:ext cx="1334530" cy="1075037"/>
          </a:xfrm>
          <a:custGeom>
            <a:avLst/>
            <a:gdLst>
              <a:gd name="connsiteX0" fmla="*/ 0 w 1334530"/>
              <a:gd name="connsiteY0" fmla="*/ 0 h 1075037"/>
              <a:gd name="connsiteX1" fmla="*/ 494270 w 1334530"/>
              <a:gd name="connsiteY1" fmla="*/ 790832 h 1075037"/>
              <a:gd name="connsiteX2" fmla="*/ 1334530 w 1334530"/>
              <a:gd name="connsiteY2" fmla="*/ 1075037 h 1075037"/>
            </a:gdLst>
            <a:ahLst/>
            <a:cxnLst>
              <a:cxn ang="0">
                <a:pos x="connsiteX0" y="connsiteY0"/>
              </a:cxn>
              <a:cxn ang="0">
                <a:pos x="connsiteX1" y="connsiteY1"/>
              </a:cxn>
              <a:cxn ang="0">
                <a:pos x="connsiteX2" y="connsiteY2"/>
              </a:cxn>
            </a:cxnLst>
            <a:rect l="l" t="t" r="r" b="b"/>
            <a:pathLst>
              <a:path w="1334530" h="1075037">
                <a:moveTo>
                  <a:pt x="0" y="0"/>
                </a:moveTo>
                <a:cubicBezTo>
                  <a:pt x="135924" y="305829"/>
                  <a:pt x="271848" y="611659"/>
                  <a:pt x="494270" y="790832"/>
                </a:cubicBezTo>
                <a:cubicBezTo>
                  <a:pt x="716692" y="970005"/>
                  <a:pt x="1025611" y="1022521"/>
                  <a:pt x="1334530" y="10750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フリーフォーム 124"/>
          <p:cNvSpPr/>
          <p:nvPr userDrawn="1"/>
        </p:nvSpPr>
        <p:spPr>
          <a:xfrm>
            <a:off x="11813059" y="5075269"/>
            <a:ext cx="1223319" cy="757120"/>
          </a:xfrm>
          <a:custGeom>
            <a:avLst/>
            <a:gdLst>
              <a:gd name="connsiteX0" fmla="*/ 0 w 1223319"/>
              <a:gd name="connsiteY0" fmla="*/ 757120 h 757120"/>
              <a:gd name="connsiteX1" fmla="*/ 593125 w 1223319"/>
              <a:gd name="connsiteY1" fmla="*/ 114569 h 757120"/>
              <a:gd name="connsiteX2" fmla="*/ 1223319 w 1223319"/>
              <a:gd name="connsiteY2" fmla="*/ 3358 h 757120"/>
            </a:gdLst>
            <a:ahLst/>
            <a:cxnLst>
              <a:cxn ang="0">
                <a:pos x="connsiteX0" y="connsiteY0"/>
              </a:cxn>
              <a:cxn ang="0">
                <a:pos x="connsiteX1" y="connsiteY1"/>
              </a:cxn>
              <a:cxn ang="0">
                <a:pos x="connsiteX2" y="connsiteY2"/>
              </a:cxn>
            </a:cxnLst>
            <a:rect l="l" t="t" r="r" b="b"/>
            <a:pathLst>
              <a:path w="1223319" h="757120">
                <a:moveTo>
                  <a:pt x="0" y="757120"/>
                </a:moveTo>
                <a:cubicBezTo>
                  <a:pt x="194619" y="498658"/>
                  <a:pt x="389239" y="240196"/>
                  <a:pt x="593125" y="114569"/>
                </a:cubicBezTo>
                <a:cubicBezTo>
                  <a:pt x="797011" y="-11058"/>
                  <a:pt x="1010165" y="-3850"/>
                  <a:pt x="1223319" y="3358"/>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87910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1582365" y="1826282"/>
            <a:ext cx="4545506"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1582365" y="1817885"/>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1582364" y="6907531"/>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1582366" y="2591088"/>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807391"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2167432" y="4166263"/>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798874"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2158915" y="486072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807391"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2167432" y="5536548"/>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807391"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2167432" y="621399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6869660" y="1830319"/>
            <a:ext cx="4545506"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6869660" y="1821922"/>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6869659" y="6911568"/>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6869661" y="2595125"/>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7094686"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7454727" y="417030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7086169"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7446210" y="48647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7094686"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7454727" y="554058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7094686"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7454727" y="621802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a:off x="12158542" y="1812181"/>
            <a:ext cx="4545506" cy="5621309"/>
            <a:chOff x="1582365" y="2308464"/>
            <a:chExt cx="4545506" cy="5621309"/>
          </a:xfrm>
        </p:grpSpPr>
        <p:sp>
          <p:nvSpPr>
            <p:cNvPr id="41" name="角丸四角形 40"/>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正方形/長方形 42"/>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4" name="テキスト プレースホルダー 11"/>
          <p:cNvSpPr>
            <a:spLocks noGrp="1"/>
          </p:cNvSpPr>
          <p:nvPr>
            <p:ph type="body" sz="quarter" idx="50" hasCustomPrompt="1"/>
          </p:nvPr>
        </p:nvSpPr>
        <p:spPr>
          <a:xfrm>
            <a:off x="12158542" y="1803784"/>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51" hasCustomPrompt="1"/>
          </p:nvPr>
        </p:nvSpPr>
        <p:spPr>
          <a:xfrm>
            <a:off x="12158541" y="6893430"/>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52" hasCustomPrompt="1"/>
          </p:nvPr>
        </p:nvSpPr>
        <p:spPr>
          <a:xfrm>
            <a:off x="12158543" y="2576987"/>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47" name="ホームベース 46"/>
          <p:cNvSpPr/>
          <p:nvPr userDrawn="1"/>
        </p:nvSpPr>
        <p:spPr>
          <a:xfrm>
            <a:off x="12383568" y="42646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テキスト プレースホルダー 11"/>
          <p:cNvSpPr>
            <a:spLocks noGrp="1"/>
          </p:cNvSpPr>
          <p:nvPr>
            <p:ph type="body" sz="quarter" idx="53" hasCustomPrompt="1"/>
          </p:nvPr>
        </p:nvSpPr>
        <p:spPr>
          <a:xfrm>
            <a:off x="12743609" y="41521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49" name="ホームベース 48"/>
          <p:cNvSpPr/>
          <p:nvPr userDrawn="1"/>
        </p:nvSpPr>
        <p:spPr>
          <a:xfrm>
            <a:off x="12375051" y="49591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テキスト プレースホルダー 11"/>
          <p:cNvSpPr>
            <a:spLocks noGrp="1"/>
          </p:cNvSpPr>
          <p:nvPr>
            <p:ph type="body" sz="quarter" idx="54" hasCustomPrompt="1"/>
          </p:nvPr>
        </p:nvSpPr>
        <p:spPr>
          <a:xfrm>
            <a:off x="12735092" y="4846624"/>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1" name="ホームベース 50"/>
          <p:cNvSpPr/>
          <p:nvPr userDrawn="1"/>
        </p:nvSpPr>
        <p:spPr>
          <a:xfrm>
            <a:off x="12383568" y="56349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テキスト プレースホルダー 11"/>
          <p:cNvSpPr>
            <a:spLocks noGrp="1"/>
          </p:cNvSpPr>
          <p:nvPr>
            <p:ph type="body" sz="quarter" idx="55" hasCustomPrompt="1"/>
          </p:nvPr>
        </p:nvSpPr>
        <p:spPr>
          <a:xfrm>
            <a:off x="12743609" y="552244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3" name="ホームベース 52"/>
          <p:cNvSpPr/>
          <p:nvPr userDrawn="1"/>
        </p:nvSpPr>
        <p:spPr>
          <a:xfrm>
            <a:off x="12383568" y="63124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テキスト プレースホルダー 11"/>
          <p:cNvSpPr>
            <a:spLocks noGrp="1"/>
          </p:cNvSpPr>
          <p:nvPr>
            <p:ph type="body" sz="quarter" idx="56" hasCustomPrompt="1"/>
          </p:nvPr>
        </p:nvSpPr>
        <p:spPr>
          <a:xfrm>
            <a:off x="12743609" y="6199889"/>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15246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Image and 3 Icons">
    <p:spTree>
      <p:nvGrpSpPr>
        <p:cNvPr id="1" name=""/>
        <p:cNvGrpSpPr/>
        <p:nvPr/>
      </p:nvGrpSpPr>
      <p:grpSpPr>
        <a:xfrm>
          <a:off x="0" y="0"/>
          <a:ext cx="0" cy="0"/>
          <a:chOff x="0" y="0"/>
          <a:chExt cx="0" cy="0"/>
        </a:xfrm>
      </p:grpSpPr>
      <p:sp>
        <p:nvSpPr>
          <p:cNvPr id="9" name="正方形/長方形 8"/>
          <p:cNvSpPr/>
          <p:nvPr userDrawn="1"/>
        </p:nvSpPr>
        <p:spPr>
          <a:xfrm>
            <a:off x="0" y="6313630"/>
            <a:ext cx="18286413" cy="3973369"/>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図プレースホルダー 6"/>
          <p:cNvSpPr>
            <a:spLocks noGrp="1"/>
          </p:cNvSpPr>
          <p:nvPr>
            <p:ph type="pic" sz="quarter" idx="10" hasCustomPrompt="1"/>
          </p:nvPr>
        </p:nvSpPr>
        <p:spPr>
          <a:xfrm>
            <a:off x="0" y="0"/>
            <a:ext cx="18286413" cy="6313630"/>
          </a:xfrm>
        </p:spPr>
        <p:txBody>
          <a:bodyPr/>
          <a:lstStyle>
            <a:lvl1pPr>
              <a:defRPr baseline="0"/>
            </a:lvl1pPr>
          </a:lstStyle>
          <a:p>
            <a:r>
              <a:rPr kumimoji="1" lang="en-US" altLang="ja-JP" dirty="0"/>
              <a:t>Add an image</a:t>
            </a:r>
            <a:endParaRPr kumimoji="1" lang="ja-JP" altLang="en-US" dirty="0"/>
          </a:p>
        </p:txBody>
      </p:sp>
      <p:sp>
        <p:nvSpPr>
          <p:cNvPr id="14" name="テキスト プレースホルダー 4"/>
          <p:cNvSpPr>
            <a:spLocks noGrp="1"/>
          </p:cNvSpPr>
          <p:nvPr>
            <p:ph type="body" sz="quarter" idx="25" hasCustomPrompt="1"/>
          </p:nvPr>
        </p:nvSpPr>
        <p:spPr>
          <a:xfrm>
            <a:off x="7994650" y="516242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5" name="図プレースホルダー 2"/>
          <p:cNvSpPr>
            <a:spLocks noGrp="1"/>
          </p:cNvSpPr>
          <p:nvPr>
            <p:ph type="pic" sz="quarter" idx="26" hasCustomPrompt="1"/>
          </p:nvPr>
        </p:nvSpPr>
        <p:spPr>
          <a:xfrm>
            <a:off x="8579850" y="5747489"/>
            <a:ext cx="1125125" cy="1125125"/>
          </a:xfrm>
        </p:spPr>
        <p:txBody>
          <a:bodyPr/>
          <a:lstStyle>
            <a:lvl1pPr>
              <a:defRPr/>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27" hasCustomPrompt="1"/>
          </p:nvPr>
        </p:nvSpPr>
        <p:spPr>
          <a:xfrm>
            <a:off x="6737980" y="814409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8" hasCustomPrompt="1"/>
          </p:nvPr>
        </p:nvSpPr>
        <p:spPr>
          <a:xfrm>
            <a:off x="6737980" y="756466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8" name="テキスト プレースホルダー 4"/>
          <p:cNvSpPr>
            <a:spLocks noGrp="1"/>
          </p:cNvSpPr>
          <p:nvPr>
            <p:ph type="body" sz="quarter" idx="29" hasCustomPrompt="1"/>
          </p:nvPr>
        </p:nvSpPr>
        <p:spPr>
          <a:xfrm>
            <a:off x="2707491" y="5160640"/>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9" name="図プレースホルダー 2"/>
          <p:cNvSpPr>
            <a:spLocks noGrp="1"/>
          </p:cNvSpPr>
          <p:nvPr>
            <p:ph type="pic" sz="quarter" idx="30" hasCustomPrompt="1"/>
          </p:nvPr>
        </p:nvSpPr>
        <p:spPr>
          <a:xfrm>
            <a:off x="3292691" y="5745705"/>
            <a:ext cx="1125125" cy="1125125"/>
          </a:xfrm>
        </p:spPr>
        <p:txBody>
          <a:bodyPr/>
          <a:lstStyle>
            <a:lvl1pPr>
              <a:defRPr/>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450821" y="8142315"/>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450821" y="7562884"/>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22" name="テキスト プレースホルダー 4"/>
          <p:cNvSpPr>
            <a:spLocks noGrp="1"/>
          </p:cNvSpPr>
          <p:nvPr>
            <p:ph type="body" sz="quarter" idx="33" hasCustomPrompt="1"/>
          </p:nvPr>
        </p:nvSpPr>
        <p:spPr>
          <a:xfrm>
            <a:off x="13286867" y="515775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23" name="図プレースホルダー 2"/>
          <p:cNvSpPr>
            <a:spLocks noGrp="1"/>
          </p:cNvSpPr>
          <p:nvPr>
            <p:ph type="pic" sz="quarter" idx="34" hasCustomPrompt="1"/>
          </p:nvPr>
        </p:nvSpPr>
        <p:spPr>
          <a:xfrm>
            <a:off x="13872067" y="5742819"/>
            <a:ext cx="1125125" cy="1125125"/>
          </a:xfrm>
        </p:spPr>
        <p:txBody>
          <a:bodyPr/>
          <a:lstStyle>
            <a:lvl1pPr>
              <a:defRPr/>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35" hasCustomPrompt="1"/>
          </p:nvPr>
        </p:nvSpPr>
        <p:spPr>
          <a:xfrm>
            <a:off x="12030197" y="813942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6" hasCustomPrompt="1"/>
          </p:nvPr>
        </p:nvSpPr>
        <p:spPr>
          <a:xfrm>
            <a:off x="12030197" y="755999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69113118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817282" y="1826282"/>
            <a:ext cx="3780420"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817282" y="1817885"/>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817281" y="6907531"/>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817283" y="2591088"/>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042305"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1365859" y="416626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033788"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1357342" y="48607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042305"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1365859" y="5536548"/>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042305"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1365859" y="621399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5101276" y="1830319"/>
            <a:ext cx="3780420"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5101276" y="1821922"/>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5101275" y="6911568"/>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5101277" y="2595125"/>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5326299"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5649853" y="417030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5317782"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5641336" y="48647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5326299"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5649853" y="554058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5326299"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5649853" y="621802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476491"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grpSp>
        <p:nvGrpSpPr>
          <p:cNvPr id="72" name="グループ化 71"/>
          <p:cNvGrpSpPr/>
          <p:nvPr userDrawn="1"/>
        </p:nvGrpSpPr>
        <p:grpSpPr>
          <a:xfrm>
            <a:off x="9368232" y="1832544"/>
            <a:ext cx="3780420" cy="5621309"/>
            <a:chOff x="1582365" y="2308464"/>
            <a:chExt cx="4545506" cy="5621309"/>
          </a:xfrm>
        </p:grpSpPr>
        <p:sp>
          <p:nvSpPr>
            <p:cNvPr id="73" name="角丸四角形 72"/>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正方形/長方形 73"/>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正方形/長方形 74"/>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テキスト プレースホルダー 11"/>
          <p:cNvSpPr>
            <a:spLocks noGrp="1"/>
          </p:cNvSpPr>
          <p:nvPr>
            <p:ph type="body" sz="quarter" idx="58" hasCustomPrompt="1"/>
          </p:nvPr>
        </p:nvSpPr>
        <p:spPr>
          <a:xfrm>
            <a:off x="9368232" y="1824147"/>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77" name="テキスト プレースホルダー 11"/>
          <p:cNvSpPr>
            <a:spLocks noGrp="1"/>
          </p:cNvSpPr>
          <p:nvPr>
            <p:ph type="body" sz="quarter" idx="59" hasCustomPrompt="1"/>
          </p:nvPr>
        </p:nvSpPr>
        <p:spPr>
          <a:xfrm>
            <a:off x="9368231" y="6913793"/>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60" hasCustomPrompt="1"/>
          </p:nvPr>
        </p:nvSpPr>
        <p:spPr>
          <a:xfrm>
            <a:off x="9368233" y="2597350"/>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79" name="ホームベース 78"/>
          <p:cNvSpPr/>
          <p:nvPr userDrawn="1"/>
        </p:nvSpPr>
        <p:spPr>
          <a:xfrm>
            <a:off x="9593255" y="42850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テキスト プレースホルダー 11"/>
          <p:cNvSpPr>
            <a:spLocks noGrp="1"/>
          </p:cNvSpPr>
          <p:nvPr>
            <p:ph type="body" sz="quarter" idx="61" hasCustomPrompt="1"/>
          </p:nvPr>
        </p:nvSpPr>
        <p:spPr>
          <a:xfrm>
            <a:off x="9916809" y="41725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1" name="ホームベース 80"/>
          <p:cNvSpPr/>
          <p:nvPr userDrawn="1"/>
        </p:nvSpPr>
        <p:spPr>
          <a:xfrm>
            <a:off x="9584738" y="497950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テキスト プレースホルダー 11"/>
          <p:cNvSpPr>
            <a:spLocks noGrp="1"/>
          </p:cNvSpPr>
          <p:nvPr>
            <p:ph type="body" sz="quarter" idx="62" hasCustomPrompt="1"/>
          </p:nvPr>
        </p:nvSpPr>
        <p:spPr>
          <a:xfrm>
            <a:off x="9908292" y="486698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3" name="ホームベース 82"/>
          <p:cNvSpPr/>
          <p:nvPr userDrawn="1"/>
        </p:nvSpPr>
        <p:spPr>
          <a:xfrm>
            <a:off x="9593255" y="565532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テキスト プレースホルダー 11"/>
          <p:cNvSpPr>
            <a:spLocks noGrp="1"/>
          </p:cNvSpPr>
          <p:nvPr>
            <p:ph type="body" sz="quarter" idx="63" hasCustomPrompt="1"/>
          </p:nvPr>
        </p:nvSpPr>
        <p:spPr>
          <a:xfrm>
            <a:off x="9916809" y="554281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5" name="ホームベース 84"/>
          <p:cNvSpPr/>
          <p:nvPr userDrawn="1"/>
        </p:nvSpPr>
        <p:spPr>
          <a:xfrm>
            <a:off x="9593255" y="633276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プレースホルダー 11"/>
          <p:cNvSpPr>
            <a:spLocks noGrp="1"/>
          </p:cNvSpPr>
          <p:nvPr>
            <p:ph type="body" sz="quarter" idx="64" hasCustomPrompt="1"/>
          </p:nvPr>
        </p:nvSpPr>
        <p:spPr>
          <a:xfrm>
            <a:off x="9916809" y="622025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87" name="グループ化 86"/>
          <p:cNvGrpSpPr/>
          <p:nvPr userDrawn="1"/>
        </p:nvGrpSpPr>
        <p:grpSpPr>
          <a:xfrm>
            <a:off x="13652226" y="1836581"/>
            <a:ext cx="3780420" cy="5621309"/>
            <a:chOff x="1582365" y="2308464"/>
            <a:chExt cx="4545506" cy="5621309"/>
          </a:xfrm>
        </p:grpSpPr>
        <p:sp>
          <p:nvSpPr>
            <p:cNvPr id="88" name="角丸四角形 87"/>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正方形/長方形 88"/>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正方形/長方形 89"/>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91" name="テキスト プレースホルダー 11"/>
          <p:cNvSpPr>
            <a:spLocks noGrp="1"/>
          </p:cNvSpPr>
          <p:nvPr>
            <p:ph type="body" sz="quarter" idx="65" hasCustomPrompt="1"/>
          </p:nvPr>
        </p:nvSpPr>
        <p:spPr>
          <a:xfrm>
            <a:off x="13652226" y="1828184"/>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92" name="テキスト プレースホルダー 11"/>
          <p:cNvSpPr>
            <a:spLocks noGrp="1"/>
          </p:cNvSpPr>
          <p:nvPr>
            <p:ph type="body" sz="quarter" idx="66" hasCustomPrompt="1"/>
          </p:nvPr>
        </p:nvSpPr>
        <p:spPr>
          <a:xfrm>
            <a:off x="13652225" y="6917830"/>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67" hasCustomPrompt="1"/>
          </p:nvPr>
        </p:nvSpPr>
        <p:spPr>
          <a:xfrm>
            <a:off x="13652227" y="2601387"/>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94" name="ホームベース 93"/>
          <p:cNvSpPr/>
          <p:nvPr userDrawn="1"/>
        </p:nvSpPr>
        <p:spPr>
          <a:xfrm>
            <a:off x="13877249" y="42890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テキスト プレースホルダー 11"/>
          <p:cNvSpPr>
            <a:spLocks noGrp="1"/>
          </p:cNvSpPr>
          <p:nvPr>
            <p:ph type="body" sz="quarter" idx="68" hasCustomPrompt="1"/>
          </p:nvPr>
        </p:nvSpPr>
        <p:spPr>
          <a:xfrm>
            <a:off x="14200803" y="41765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6" name="ホームベース 95"/>
          <p:cNvSpPr/>
          <p:nvPr userDrawn="1"/>
        </p:nvSpPr>
        <p:spPr>
          <a:xfrm>
            <a:off x="13868732" y="49835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7" name="テキスト プレースホルダー 11"/>
          <p:cNvSpPr>
            <a:spLocks noGrp="1"/>
          </p:cNvSpPr>
          <p:nvPr>
            <p:ph type="body" sz="quarter" idx="69" hasCustomPrompt="1"/>
          </p:nvPr>
        </p:nvSpPr>
        <p:spPr>
          <a:xfrm>
            <a:off x="14192286" y="4871024"/>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8" name="ホームベース 97"/>
          <p:cNvSpPr/>
          <p:nvPr userDrawn="1"/>
        </p:nvSpPr>
        <p:spPr>
          <a:xfrm>
            <a:off x="13877249" y="56593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テキスト プレースホルダー 11"/>
          <p:cNvSpPr>
            <a:spLocks noGrp="1"/>
          </p:cNvSpPr>
          <p:nvPr>
            <p:ph type="body" sz="quarter" idx="70" hasCustomPrompt="1"/>
          </p:nvPr>
        </p:nvSpPr>
        <p:spPr>
          <a:xfrm>
            <a:off x="14200803" y="554684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00" name="ホームベース 99"/>
          <p:cNvSpPr/>
          <p:nvPr userDrawn="1"/>
        </p:nvSpPr>
        <p:spPr>
          <a:xfrm>
            <a:off x="13877249" y="63368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1" name="テキスト プレースホルダー 11"/>
          <p:cNvSpPr>
            <a:spLocks noGrp="1"/>
          </p:cNvSpPr>
          <p:nvPr>
            <p:ph type="body" sz="quarter" idx="71" hasCustomPrompt="1"/>
          </p:nvPr>
        </p:nvSpPr>
        <p:spPr>
          <a:xfrm>
            <a:off x="14200803" y="6224289"/>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83837462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ormal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1890577"/>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8500912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ormal Tab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2668225"/>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2668225"/>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78730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453400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528069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011158"/>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011158"/>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805046"/>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453400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5280697"/>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02351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32739596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ormal 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912736"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018081"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4259561" y="1890577"/>
            <a:ext cx="2883089"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912736"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912736"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912736"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912736"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912736"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912736"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018081"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018081"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018081"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018081"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018081"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018081"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4259561" y="3009661"/>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4259561" y="3756355"/>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4259561" y="4503049"/>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4259561" y="5249743"/>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4259561" y="5996437"/>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4259561" y="6743133"/>
            <a:ext cx="2883089"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912737"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8028851"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4245617" y="2028221"/>
            <a:ext cx="2883089"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912736"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909394"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909394"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912736"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917674"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905318"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8036269"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8032927"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8032927"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8036269"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8041207"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8028851"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4259561" y="304508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4256219" y="3774041"/>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4256219" y="4520735"/>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4259561" y="5267429"/>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4264499" y="603183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4252143" y="6773176"/>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76" name="正方形/長方形 75"/>
          <p:cNvSpPr/>
          <p:nvPr userDrawn="1"/>
        </p:nvSpPr>
        <p:spPr>
          <a:xfrm>
            <a:off x="11131224"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正方形/長方形 76"/>
          <p:cNvSpPr/>
          <p:nvPr userDrawn="1"/>
        </p:nvSpPr>
        <p:spPr>
          <a:xfrm>
            <a:off x="11131224"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 name="正方形/長方形 77"/>
          <p:cNvSpPr/>
          <p:nvPr userDrawn="1"/>
        </p:nvSpPr>
        <p:spPr>
          <a:xfrm>
            <a:off x="11131224"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正方形/長方形 78"/>
          <p:cNvSpPr/>
          <p:nvPr userDrawn="1"/>
        </p:nvSpPr>
        <p:spPr>
          <a:xfrm>
            <a:off x="11131224"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正方形/長方形 79"/>
          <p:cNvSpPr/>
          <p:nvPr userDrawn="1"/>
        </p:nvSpPr>
        <p:spPr>
          <a:xfrm>
            <a:off x="11131224"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正方形/長方形 80"/>
          <p:cNvSpPr/>
          <p:nvPr userDrawn="1"/>
        </p:nvSpPr>
        <p:spPr>
          <a:xfrm>
            <a:off x="11131224"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正方形/長方形 81"/>
          <p:cNvSpPr/>
          <p:nvPr userDrawn="1"/>
        </p:nvSpPr>
        <p:spPr>
          <a:xfrm>
            <a:off x="11131224"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テキスト プレースホルダー 11"/>
          <p:cNvSpPr>
            <a:spLocks noGrp="1"/>
          </p:cNvSpPr>
          <p:nvPr>
            <p:ph type="body" sz="quarter" idx="64" hasCustomPrompt="1"/>
          </p:nvPr>
        </p:nvSpPr>
        <p:spPr>
          <a:xfrm>
            <a:off x="11141994"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65" hasCustomPrompt="1"/>
          </p:nvPr>
        </p:nvSpPr>
        <p:spPr>
          <a:xfrm>
            <a:off x="11149412"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5" name="テキスト プレースホルダー 11"/>
          <p:cNvSpPr>
            <a:spLocks noGrp="1"/>
          </p:cNvSpPr>
          <p:nvPr>
            <p:ph type="body" sz="quarter" idx="66" hasCustomPrompt="1"/>
          </p:nvPr>
        </p:nvSpPr>
        <p:spPr>
          <a:xfrm>
            <a:off x="11146070"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6" name="テキスト プレースホルダー 11"/>
          <p:cNvSpPr>
            <a:spLocks noGrp="1"/>
          </p:cNvSpPr>
          <p:nvPr>
            <p:ph type="body" sz="quarter" idx="67" hasCustomPrompt="1"/>
          </p:nvPr>
        </p:nvSpPr>
        <p:spPr>
          <a:xfrm>
            <a:off x="11146070"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7" name="テキスト プレースホルダー 11"/>
          <p:cNvSpPr>
            <a:spLocks noGrp="1"/>
          </p:cNvSpPr>
          <p:nvPr>
            <p:ph type="body" sz="quarter" idx="68" hasCustomPrompt="1"/>
          </p:nvPr>
        </p:nvSpPr>
        <p:spPr>
          <a:xfrm>
            <a:off x="11149412"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8" name="テキスト プレースホルダー 11"/>
          <p:cNvSpPr>
            <a:spLocks noGrp="1"/>
          </p:cNvSpPr>
          <p:nvPr>
            <p:ph type="body" sz="quarter" idx="69" hasCustomPrompt="1"/>
          </p:nvPr>
        </p:nvSpPr>
        <p:spPr>
          <a:xfrm>
            <a:off x="11154350"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9" name="テキスト プレースホルダー 11"/>
          <p:cNvSpPr>
            <a:spLocks noGrp="1"/>
          </p:cNvSpPr>
          <p:nvPr>
            <p:ph type="body" sz="quarter" idx="70" hasCustomPrompt="1"/>
          </p:nvPr>
        </p:nvSpPr>
        <p:spPr>
          <a:xfrm>
            <a:off x="11141994"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94027274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2520000"/>
          </a:xfrm>
          <a:prstGeom prst="round1Rect">
            <a:avLst>
              <a:gd name="adj" fmla="val 6860"/>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29767"/>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27896"/>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6" name="図プレースホルダー 15"/>
          <p:cNvSpPr>
            <a:spLocks noGrp="1"/>
          </p:cNvSpPr>
          <p:nvPr>
            <p:ph type="pic" sz="quarter" idx="64" hasCustomPrompt="1"/>
          </p:nvPr>
        </p:nvSpPr>
        <p:spPr>
          <a:xfrm>
            <a:off x="4878870" y="1890713"/>
            <a:ext cx="4042080" cy="2519362"/>
          </a:xfrm>
        </p:spPr>
        <p:txBody>
          <a:bodyPr/>
          <a:lstStyle>
            <a:lvl1pPr>
              <a:defRPr/>
            </a:lvl1pPr>
          </a:lstStyle>
          <a:p>
            <a:r>
              <a:rPr kumimoji="1" lang="en-US" altLang="ja-JP" dirty="0"/>
              <a:t>Add an image</a:t>
            </a:r>
            <a:endParaRPr kumimoji="1" lang="ja-JP" altLang="en-US" dirty="0"/>
          </a:p>
        </p:txBody>
      </p:sp>
      <p:sp>
        <p:nvSpPr>
          <p:cNvPr id="76" name="図プレースホルダー 15"/>
          <p:cNvSpPr>
            <a:spLocks noGrp="1"/>
          </p:cNvSpPr>
          <p:nvPr>
            <p:ph type="pic" sz="quarter" idx="65" hasCustomPrompt="1"/>
          </p:nvPr>
        </p:nvSpPr>
        <p:spPr>
          <a:xfrm>
            <a:off x="8989720" y="1890577"/>
            <a:ext cx="4042080" cy="2519362"/>
          </a:xfrm>
        </p:spPr>
        <p:txBody>
          <a:bodyPr/>
          <a:lstStyle>
            <a:lvl1pPr>
              <a:defRPr baseline="0"/>
            </a:lvl1pPr>
          </a:lstStyle>
          <a:p>
            <a:r>
              <a:rPr kumimoji="1" lang="en-US" altLang="ja-JP" dirty="0"/>
              <a:t>Add an image</a:t>
            </a:r>
            <a:endParaRPr kumimoji="1" lang="ja-JP" altLang="en-US" dirty="0"/>
          </a:p>
        </p:txBody>
      </p:sp>
      <p:sp>
        <p:nvSpPr>
          <p:cNvPr id="77" name="図プレースホルダー 15"/>
          <p:cNvSpPr>
            <a:spLocks noGrp="1"/>
          </p:cNvSpPr>
          <p:nvPr>
            <p:ph type="pic" sz="quarter" idx="66" hasCustomPrompt="1"/>
          </p:nvPr>
        </p:nvSpPr>
        <p:spPr>
          <a:xfrm>
            <a:off x="13100571" y="1891215"/>
            <a:ext cx="4042080" cy="2519362"/>
          </a:xfrm>
          <a:prstGeom prst="round1Rect">
            <a:avLst>
              <a:gd name="adj" fmla="val 9800"/>
            </a:avLst>
          </a:prstGeom>
        </p:spPr>
        <p:txBody>
          <a:bodyPr/>
          <a:lstStyle>
            <a:lvl1pPr>
              <a:defRPr baseline="0"/>
            </a:lvl1pPr>
          </a:lstStyle>
          <a:p>
            <a:r>
              <a:rPr kumimoji="1" lang="en-US" altLang="ja-JP" dirty="0"/>
              <a:t>Add an image</a:t>
            </a:r>
            <a:endParaRPr kumimoji="1" lang="ja-JP" altLang="en-US" dirty="0"/>
          </a:p>
        </p:txBody>
      </p:sp>
      <p:sp>
        <p:nvSpPr>
          <p:cNvPr id="78" name="テキスト プレースホルダー 11"/>
          <p:cNvSpPr>
            <a:spLocks noGrp="1"/>
          </p:cNvSpPr>
          <p:nvPr>
            <p:ph type="body" sz="quarter" idx="67" hasCustomPrompt="1"/>
          </p:nvPr>
        </p:nvSpPr>
        <p:spPr>
          <a:xfrm>
            <a:off x="487887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79" name="テキスト プレースホルダー 11"/>
          <p:cNvSpPr>
            <a:spLocks noGrp="1"/>
          </p:cNvSpPr>
          <p:nvPr>
            <p:ph type="body" sz="quarter" idx="68" hasCustomPrompt="1"/>
          </p:nvPr>
        </p:nvSpPr>
        <p:spPr>
          <a:xfrm>
            <a:off x="898972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0" name="テキスト プレースホルダー 11"/>
          <p:cNvSpPr>
            <a:spLocks noGrp="1"/>
          </p:cNvSpPr>
          <p:nvPr>
            <p:ph type="body" sz="quarter" idx="69" hasCustomPrompt="1"/>
          </p:nvPr>
        </p:nvSpPr>
        <p:spPr>
          <a:xfrm>
            <a:off x="13100571"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3" name="テキスト プレースホルダー 11"/>
          <p:cNvSpPr>
            <a:spLocks noGrp="1"/>
          </p:cNvSpPr>
          <p:nvPr>
            <p:ph type="body" sz="quarter" idx="70" hasCustomPrompt="1"/>
          </p:nvPr>
        </p:nvSpPr>
        <p:spPr>
          <a:xfrm>
            <a:off x="1556942" y="3474651"/>
            <a:ext cx="2783592" cy="567626"/>
          </a:xfrm>
        </p:spPr>
        <p:txBody>
          <a:bodyPr anchor="ctr">
            <a:noAutofit/>
          </a:bodyPr>
          <a:lstStyle>
            <a:lvl1pPr algn="ctr">
              <a:lnSpc>
                <a:spcPct val="120000"/>
              </a:lnSpc>
              <a:defRPr sz="2000" spc="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71" hasCustomPrompt="1"/>
          </p:nvPr>
        </p:nvSpPr>
        <p:spPr>
          <a:xfrm>
            <a:off x="1696014" y="2718146"/>
            <a:ext cx="2711628" cy="534661"/>
          </a:xfrm>
        </p:spPr>
        <p:txBody>
          <a:bodyPr anchor="ctr">
            <a:noAutofit/>
          </a:bodyPr>
          <a:lstStyle>
            <a:lvl1pPr algn="r">
              <a:lnSpc>
                <a:spcPct val="120000"/>
              </a:lnSpc>
              <a:defRPr sz="2000" spc="0">
                <a:solidFill>
                  <a:schemeClr val="bg1"/>
                </a:solidFill>
                <a:latin typeface="+mj-lt"/>
              </a:defRPr>
            </a:lvl1pPr>
          </a:lstStyle>
          <a:p>
            <a:pPr lvl="0"/>
            <a:r>
              <a:rPr lang="en-US" altLang="ja-JP" dirty="0"/>
              <a:t>TEXT HERE</a:t>
            </a:r>
            <a:endParaRPr lang="en-US" dirty="0"/>
          </a:p>
        </p:txBody>
      </p:sp>
      <p:pic>
        <p:nvPicPr>
          <p:cNvPr id="44" name="図 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2892" y="2705099"/>
            <a:ext cx="585177" cy="585177"/>
          </a:xfrm>
          <a:prstGeom prst="rect">
            <a:avLst/>
          </a:prstGeom>
        </p:spPr>
      </p:pic>
      <p:pic>
        <p:nvPicPr>
          <p:cNvPr id="85" name="図 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2672010" y="3848432"/>
            <a:ext cx="585177" cy="585177"/>
          </a:xfrm>
          <a:prstGeom prst="rect">
            <a:avLst/>
          </a:prstGeom>
        </p:spPr>
      </p:pic>
    </p:spTree>
    <p:extLst>
      <p:ext uri="{BB962C8B-B14F-4D97-AF65-F5344CB8AC3E}">
        <p14:creationId xmlns:p14="http://schemas.microsoft.com/office/powerpoint/2010/main" val="200985516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0"/>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530104" y="1966361"/>
            <a:ext cx="1037296" cy="103729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3684623" y="2033869"/>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5109198" y="5722650"/>
            <a:ext cx="1025291"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4363786" y="2938255"/>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808391"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11123426" y="3929158"/>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412236" y="212497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222326" y="4018375"/>
            <a:ext cx="3533742"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円/楕円 4"/>
          <p:cNvSpPr/>
          <p:nvPr userDrawn="1"/>
        </p:nvSpPr>
        <p:spPr>
          <a:xfrm>
            <a:off x="3697601" y="1913757"/>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6662184" y="2803240"/>
            <a:ext cx="4904752" cy="4904752"/>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7280296" y="4308267"/>
            <a:ext cx="3724232"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8" hasCustomPrompt="1"/>
          </p:nvPr>
        </p:nvSpPr>
        <p:spPr>
          <a:xfrm>
            <a:off x="7117980" y="5098495"/>
            <a:ext cx="4005445" cy="1350150"/>
          </a:xfrm>
        </p:spPr>
        <p:txBody>
          <a:bodyPr anchor="t">
            <a:noAutofit/>
          </a:bodyPr>
          <a:lstStyle>
            <a:lvl1pPr algn="ctr">
              <a:lnSpc>
                <a:spcPct val="120000"/>
              </a:lnSpc>
              <a:defRPr sz="2000">
                <a:solidFill>
                  <a:schemeClr val="bg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19" hasCustomPrompt="1"/>
          </p:nvPr>
        </p:nvSpPr>
        <p:spPr>
          <a:xfrm>
            <a:off x="11600776" y="4918475"/>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0" hasCustomPrompt="1"/>
          </p:nvPr>
        </p:nvSpPr>
        <p:spPr>
          <a:xfrm>
            <a:off x="11438461" y="5708703"/>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1" hasCustomPrompt="1"/>
          </p:nvPr>
        </p:nvSpPr>
        <p:spPr>
          <a:xfrm>
            <a:off x="4152052" y="2856034"/>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3989737" y="3646262"/>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3" hasCustomPrompt="1"/>
          </p:nvPr>
        </p:nvSpPr>
        <p:spPr>
          <a:xfrm>
            <a:off x="1399075" y="5326819"/>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24" hasCustomPrompt="1"/>
          </p:nvPr>
        </p:nvSpPr>
        <p:spPr>
          <a:xfrm>
            <a:off x="362634" y="3172787"/>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5" hasCustomPrompt="1"/>
          </p:nvPr>
        </p:nvSpPr>
        <p:spPr>
          <a:xfrm>
            <a:off x="10905956" y="2930720"/>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6" hasCustomPrompt="1"/>
          </p:nvPr>
        </p:nvSpPr>
        <p:spPr>
          <a:xfrm>
            <a:off x="14422184" y="4200173"/>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4" name="円/楕円 23"/>
          <p:cNvSpPr/>
          <p:nvPr userDrawn="1"/>
        </p:nvSpPr>
        <p:spPr>
          <a:xfrm>
            <a:off x="7343006" y="1750498"/>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7066364" y="6007589"/>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117419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ircle Diagram">
    <p:spTree>
      <p:nvGrpSpPr>
        <p:cNvPr id="1" name=""/>
        <p:cNvGrpSpPr/>
        <p:nvPr/>
      </p:nvGrpSpPr>
      <p:grpSpPr>
        <a:xfrm>
          <a:off x="0" y="0"/>
          <a:ext cx="0" cy="0"/>
          <a:chOff x="0" y="0"/>
          <a:chExt cx="0" cy="0"/>
        </a:xfrm>
      </p:grpSpPr>
      <p:sp>
        <p:nvSpPr>
          <p:cNvPr id="5" name="円/楕円 4"/>
          <p:cNvSpPr/>
          <p:nvPr userDrawn="1"/>
        </p:nvSpPr>
        <p:spPr>
          <a:xfrm>
            <a:off x="5992856" y="2443200"/>
            <a:ext cx="6300700" cy="6300700"/>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a:spLocks noChangeAspect="1"/>
          </p:cNvSpPr>
          <p:nvPr userDrawn="1"/>
        </p:nvSpPr>
        <p:spPr>
          <a:xfrm>
            <a:off x="5992856" y="2443200"/>
            <a:ext cx="6300700" cy="6300700"/>
          </a:xfrm>
          <a:prstGeom prst="ellipse">
            <a:avLst/>
          </a:prstGeom>
          <a:solidFill>
            <a:schemeClr val="accent1">
              <a:lumMod val="5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円/楕円 9"/>
          <p:cNvSpPr>
            <a:spLocks noChangeAspect="1"/>
          </p:cNvSpPr>
          <p:nvPr userDrawn="1"/>
        </p:nvSpPr>
        <p:spPr>
          <a:xfrm>
            <a:off x="6399353" y="3256194"/>
            <a:ext cx="5487706" cy="5487706"/>
          </a:xfrm>
          <a:prstGeom prst="ellipse">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a:spLocks noChangeAspect="1"/>
          </p:cNvSpPr>
          <p:nvPr userDrawn="1"/>
        </p:nvSpPr>
        <p:spPr>
          <a:xfrm>
            <a:off x="6805850" y="4069187"/>
            <a:ext cx="4674713" cy="4674713"/>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a:spLocks noChangeAspect="1"/>
          </p:cNvSpPr>
          <p:nvPr userDrawn="1"/>
        </p:nvSpPr>
        <p:spPr>
          <a:xfrm>
            <a:off x="7212347" y="4882181"/>
            <a:ext cx="3861719" cy="3861719"/>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7618843" y="5695174"/>
            <a:ext cx="3048726" cy="3048726"/>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8025340" y="6508168"/>
            <a:ext cx="2235732" cy="223573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8" hasCustomPrompt="1"/>
          </p:nvPr>
        </p:nvSpPr>
        <p:spPr>
          <a:xfrm>
            <a:off x="8013777" y="7337131"/>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8013777" y="5821478"/>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8013777" y="5008485"/>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8013777" y="414177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013777" y="333168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8013777" y="252159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cxnSp>
        <p:nvCxnSpPr>
          <p:cNvPr id="19" name="直線コネクタ 18"/>
          <p:cNvCxnSpPr/>
          <p:nvPr userDrawn="1"/>
        </p:nvCxnSpPr>
        <p:spPr>
          <a:xfrm flipH="1">
            <a:off x="10268332" y="2836631"/>
            <a:ext cx="2617548" cy="0"/>
          </a:xfrm>
          <a:prstGeom prst="line">
            <a:avLst/>
          </a:prstGeom>
          <a:ln w="12700">
            <a:solidFill>
              <a:schemeClr val="accent1">
                <a:lumMod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5490542" y="3691726"/>
            <a:ext cx="2527539" cy="0"/>
          </a:xfrm>
          <a:prstGeom prst="line">
            <a:avLst/>
          </a:prstGeom>
          <a:ln w="12700">
            <a:solidFill>
              <a:schemeClr val="accent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H="1">
            <a:off x="10358341" y="4501816"/>
            <a:ext cx="2527539" cy="0"/>
          </a:xfrm>
          <a:prstGeom prst="line">
            <a:avLst/>
          </a:prstGeom>
          <a:ln w="127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flipH="1">
            <a:off x="5497801" y="5356911"/>
            <a:ext cx="2527539" cy="0"/>
          </a:xfrm>
          <a:prstGeom prst="line">
            <a:avLst/>
          </a:prstGeom>
          <a:ln w="12700">
            <a:solidFill>
              <a:schemeClr val="accent1">
                <a:lumMod val="60000"/>
                <a:lumOff val="4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H="1">
            <a:off x="10216069" y="6167001"/>
            <a:ext cx="2669811" cy="0"/>
          </a:xfrm>
          <a:prstGeom prst="line">
            <a:avLst/>
          </a:prstGeom>
          <a:ln w="12700">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H="1">
            <a:off x="5497801" y="6977091"/>
            <a:ext cx="2925325" cy="0"/>
          </a:xfrm>
          <a:prstGeom prst="line">
            <a:avLst/>
          </a:prstGeom>
          <a:ln w="12700">
            <a:solidFill>
              <a:schemeClr val="accent1">
                <a:lumMod val="20000"/>
                <a:lumOff val="80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2" name="テキスト プレースホルダー 11"/>
          <p:cNvSpPr>
            <a:spLocks noGrp="1"/>
          </p:cNvSpPr>
          <p:nvPr>
            <p:ph type="body" sz="quarter" idx="24" hasCustomPrompt="1"/>
          </p:nvPr>
        </p:nvSpPr>
        <p:spPr>
          <a:xfrm>
            <a:off x="13013636" y="3017852"/>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5" hasCustomPrompt="1"/>
          </p:nvPr>
        </p:nvSpPr>
        <p:spPr>
          <a:xfrm>
            <a:off x="13013636" y="2476591"/>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6" hasCustomPrompt="1"/>
          </p:nvPr>
        </p:nvSpPr>
        <p:spPr>
          <a:xfrm>
            <a:off x="13013636" y="4683037"/>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7" hasCustomPrompt="1"/>
          </p:nvPr>
        </p:nvSpPr>
        <p:spPr>
          <a:xfrm>
            <a:off x="13013636" y="4141776"/>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8" hasCustomPrompt="1"/>
          </p:nvPr>
        </p:nvSpPr>
        <p:spPr>
          <a:xfrm>
            <a:off x="13013636" y="6348221"/>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9" hasCustomPrompt="1"/>
          </p:nvPr>
        </p:nvSpPr>
        <p:spPr>
          <a:xfrm>
            <a:off x="13013636" y="5806960"/>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0" hasCustomPrompt="1"/>
          </p:nvPr>
        </p:nvSpPr>
        <p:spPr>
          <a:xfrm>
            <a:off x="637261" y="3885412"/>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31" hasCustomPrompt="1"/>
          </p:nvPr>
        </p:nvSpPr>
        <p:spPr>
          <a:xfrm>
            <a:off x="637261" y="3344151"/>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32" hasCustomPrompt="1"/>
          </p:nvPr>
        </p:nvSpPr>
        <p:spPr>
          <a:xfrm>
            <a:off x="637261" y="5550597"/>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3" hasCustomPrompt="1"/>
          </p:nvPr>
        </p:nvSpPr>
        <p:spPr>
          <a:xfrm>
            <a:off x="637261" y="5009336"/>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4" hasCustomPrompt="1"/>
          </p:nvPr>
        </p:nvSpPr>
        <p:spPr>
          <a:xfrm>
            <a:off x="637261" y="7215781"/>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5" hasCustomPrompt="1"/>
          </p:nvPr>
        </p:nvSpPr>
        <p:spPr>
          <a:xfrm>
            <a:off x="637261" y="6674520"/>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28441073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5649956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3266" y="2537876"/>
            <a:ext cx="1770720" cy="5119696"/>
          </a:xfrm>
          <a:prstGeom prst="rect">
            <a:avLst/>
          </a:prstGeom>
        </p:spPr>
      </p:pic>
      <p:pic>
        <p:nvPicPr>
          <p:cNvPr id="6" name="図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931" y="2440526"/>
            <a:ext cx="1462283" cy="5217046"/>
          </a:xfrm>
          <a:prstGeom prst="rect">
            <a:avLst/>
          </a:prstGeom>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7390675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No Contents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2493649" y="7167104"/>
            <a:ext cx="13298280"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17088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kers">
    <p:spTree>
      <p:nvGrpSpPr>
        <p:cNvPr id="1" name=""/>
        <p:cNvGrpSpPr/>
        <p:nvPr/>
      </p:nvGrpSpPr>
      <p:grpSpPr>
        <a:xfrm>
          <a:off x="0" y="0"/>
          <a:ext cx="0" cy="0"/>
          <a:chOff x="0" y="0"/>
          <a:chExt cx="0" cy="0"/>
        </a:xfrm>
      </p:grpSpPr>
      <p:sp>
        <p:nvSpPr>
          <p:cNvPr id="12" name="正方形/長方形 11"/>
          <p:cNvSpPr/>
          <p:nvPr userDrawn="1"/>
        </p:nvSpPr>
        <p:spPr>
          <a:xfrm>
            <a:off x="0" y="0"/>
            <a:ext cx="18286413" cy="5953590"/>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0" y="5908584"/>
            <a:ext cx="18286413" cy="437841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066368" y="1104847"/>
            <a:ext cx="830480" cy="4192710"/>
          </a:xfrm>
          <a:prstGeom prst="rect">
            <a:avLst/>
          </a:prstGeom>
          <a:effectLst>
            <a:outerShdw blurRad="76200" dir="13500000" sy="23000" kx="1200000" algn="br" rotWithShape="0">
              <a:prstClr val="black">
                <a:alpha val="20000"/>
              </a:prstClr>
            </a:outerShdw>
          </a:effectLst>
        </p:spPr>
      </p:pic>
      <p:pic>
        <p:nvPicPr>
          <p:cNvPr id="3" name="図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4832" y="1180642"/>
            <a:ext cx="1295500" cy="4494755"/>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68131" y="958035"/>
            <a:ext cx="1678630" cy="4939971"/>
          </a:xfrm>
          <a:prstGeom prst="rect">
            <a:avLst/>
          </a:prstGeom>
          <a:effectLst>
            <a:outerShdw blurRad="76200" dir="13500000" sy="23000" kx="1200000" algn="br" rotWithShape="0">
              <a:prstClr val="black">
                <a:alpha val="20000"/>
              </a:prstClr>
            </a:outerShdw>
          </a:effectLst>
        </p:spPr>
      </p:pic>
      <p:pic>
        <p:nvPicPr>
          <p:cNvPr id="10" name="図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172876" y="1476823"/>
            <a:ext cx="1446566" cy="4182464"/>
          </a:xfrm>
          <a:prstGeom prst="rect">
            <a:avLst/>
          </a:prstGeom>
          <a:effectLst>
            <a:outerShdw blurRad="76200" dir="13500000" sy="23000" kx="1200000" algn="br" rotWithShape="0">
              <a:prstClr val="black">
                <a:alpha val="20000"/>
              </a:prstClr>
            </a:outerShdw>
          </a:effectLst>
        </p:spPr>
      </p:pic>
      <p:pic>
        <p:nvPicPr>
          <p:cNvPr id="5" name="図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552696" y="1090061"/>
            <a:ext cx="1142785" cy="4077159"/>
          </a:xfrm>
          <a:prstGeom prst="rect">
            <a:avLst/>
          </a:prstGeom>
          <a:effectLst>
            <a:outerShdw blurRad="76200" dir="13500000" sy="23000" kx="1200000" algn="br" rotWithShape="0">
              <a:prstClr val="black">
                <a:alpha val="20000"/>
              </a:prstClr>
            </a:outerShdw>
          </a:effectLst>
        </p:spPr>
      </p:pic>
      <p:sp>
        <p:nvSpPr>
          <p:cNvPr id="26" name="テキスト プレースホルダー 11"/>
          <p:cNvSpPr>
            <a:spLocks noGrp="1"/>
          </p:cNvSpPr>
          <p:nvPr>
            <p:ph type="body" sz="quarter" idx="15" hasCustomPrompt="1"/>
          </p:nvPr>
        </p:nvSpPr>
        <p:spPr>
          <a:xfrm>
            <a:off x="727271" y="644864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727272" y="862601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2166251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No Content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98488" y="7798795"/>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98488" y="7167104"/>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7790558"/>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7158867"/>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68940933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No Contents - 2 Columns - Righ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491699" y="6540276"/>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491699" y="5908586"/>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3209905"/>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2578215"/>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5922439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18776763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 Column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443200"/>
            <a:ext cx="16057784" cy="1763774"/>
          </a:xfrm>
        </p:spPr>
        <p:txBody>
          <a:bodyPr anchor="b">
            <a:noAutofit/>
          </a:bodyPr>
          <a:lstStyle>
            <a:lvl1pPr algn="ctr">
              <a:defRPr sz="5400" spc="1500" baseline="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423420"/>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2679447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286" y="2758235"/>
            <a:ext cx="16741860" cy="1664619"/>
          </a:xfrm>
          <a:prstGeom prst="rect">
            <a:avLst/>
          </a:prstGeom>
        </p:spPr>
        <p:txBody>
          <a:bodyPr anchor="b"/>
          <a:lstStyle>
            <a:lvl1pPr algn="ctr">
              <a:defRPr sz="9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14314" y="4288405"/>
            <a:ext cx="16057784" cy="900100"/>
          </a:xfrm>
        </p:spPr>
        <p:txBody>
          <a:bodyPr anchor="t">
            <a:noAutofit/>
          </a:bodyPr>
          <a:lstStyle>
            <a:lvl1pPr algn="ctr">
              <a:defRPr sz="4000" spc="0">
                <a:solidFill>
                  <a:schemeClr val="tx1"/>
                </a:solidFill>
                <a:latin typeface="+mn-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2104424" y="6133610"/>
            <a:ext cx="14077564" cy="2475275"/>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2623107" y="5638555"/>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91779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meline - Star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a:stCxn id="5" idx="4"/>
          </p:cNvCxnSpPr>
          <p:nvPr userDrawn="1"/>
        </p:nvCxnSpPr>
        <p:spPr>
          <a:xfrm flipH="1">
            <a:off x="9142412" y="1363080"/>
            <a:ext cx="1" cy="892392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60344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51343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4699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9" name="テキスト プレースホルダー 11"/>
          <p:cNvSpPr>
            <a:spLocks noGrp="1"/>
          </p:cNvSpPr>
          <p:nvPr>
            <p:ph type="body" sz="quarter" idx="14" hasCustomPrompt="1"/>
          </p:nvPr>
        </p:nvSpPr>
        <p:spPr>
          <a:xfrm>
            <a:off x="637261" y="372970"/>
            <a:ext cx="7045907"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5" hasCustomPrompt="1"/>
          </p:nvPr>
        </p:nvSpPr>
        <p:spPr>
          <a:xfrm>
            <a:off x="637261" y="1768125"/>
            <a:ext cx="7045907" cy="22502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31" name="直線コネクタ 30"/>
          <p:cNvCxnSpPr/>
          <p:nvPr userDrawn="1"/>
        </p:nvCxnSpPr>
        <p:spPr>
          <a:xfrm>
            <a:off x="0" y="1678115"/>
            <a:ext cx="779305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26812060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 Word - 1 Column">
    <p:spTree>
      <p:nvGrpSpPr>
        <p:cNvPr id="1" name=""/>
        <p:cNvGrpSpPr/>
        <p:nvPr/>
      </p:nvGrpSpPr>
      <p:grpSpPr>
        <a:xfrm>
          <a:off x="0" y="0"/>
          <a:ext cx="0" cy="0"/>
          <a:chOff x="0" y="0"/>
          <a:chExt cx="0" cy="0"/>
        </a:xfrm>
      </p:grpSpPr>
      <p:grpSp>
        <p:nvGrpSpPr>
          <p:cNvPr id="16" name="グループ化 15"/>
          <p:cNvGrpSpPr/>
          <p:nvPr userDrawn="1"/>
        </p:nvGrpSpPr>
        <p:grpSpPr>
          <a:xfrm>
            <a:off x="939800" y="1788632"/>
            <a:ext cx="6572725" cy="6572725"/>
            <a:chOff x="4450556" y="450850"/>
            <a:chExt cx="9385300" cy="9385300"/>
          </a:xfrm>
        </p:grpSpPr>
        <p:sp>
          <p:nvSpPr>
            <p:cNvPr id="17" name="円/楕円 16"/>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楕円 17"/>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5" hasCustomPrompt="1"/>
          </p:nvPr>
        </p:nvSpPr>
        <p:spPr>
          <a:xfrm>
            <a:off x="8108091" y="2983260"/>
            <a:ext cx="9451050" cy="4365485"/>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9" name="タイトル 1"/>
          <p:cNvSpPr>
            <a:spLocks noGrp="1"/>
          </p:cNvSpPr>
          <p:nvPr>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9729567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 4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396766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9" name="テキスト プレースホルダー 11"/>
          <p:cNvSpPr>
            <a:spLocks noGrp="1"/>
          </p:cNvSpPr>
          <p:nvPr>
            <p:ph type="body" sz="quarter" idx="15" hasCustomPrompt="1"/>
          </p:nvPr>
        </p:nvSpPr>
        <p:spPr>
          <a:xfrm>
            <a:off x="284250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4" name="図プレースホルダー 7"/>
          <p:cNvSpPr>
            <a:spLocks noGrp="1"/>
          </p:cNvSpPr>
          <p:nvPr>
            <p:ph type="pic" sz="quarter" idx="16" hasCustomPrompt="1"/>
          </p:nvPr>
        </p:nvSpPr>
        <p:spPr>
          <a:xfrm>
            <a:off x="7148016"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5" name="テキスト プレースホルダー 11"/>
          <p:cNvSpPr>
            <a:spLocks noGrp="1"/>
          </p:cNvSpPr>
          <p:nvPr>
            <p:ph type="body" sz="quarter" idx="17" hasCustomPrompt="1"/>
          </p:nvPr>
        </p:nvSpPr>
        <p:spPr>
          <a:xfrm>
            <a:off x="602285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6" name="図プレースホルダー 7"/>
          <p:cNvSpPr>
            <a:spLocks noGrp="1"/>
          </p:cNvSpPr>
          <p:nvPr>
            <p:ph type="pic" sz="quarter" idx="18" hasCustomPrompt="1"/>
          </p:nvPr>
        </p:nvSpPr>
        <p:spPr>
          <a:xfrm>
            <a:off x="10328369"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p:ph type="body" sz="quarter" idx="19" hasCustomPrompt="1"/>
          </p:nvPr>
        </p:nvSpPr>
        <p:spPr>
          <a:xfrm>
            <a:off x="9203212"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1" name="図プレースホルダー 7"/>
          <p:cNvSpPr>
            <a:spLocks noGrp="1"/>
          </p:cNvSpPr>
          <p:nvPr>
            <p:ph type="pic" sz="quarter" idx="20" hasCustomPrompt="1"/>
          </p:nvPr>
        </p:nvSpPr>
        <p:spPr>
          <a:xfrm>
            <a:off x="1350872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2" name="テキスト プレースホルダー 11"/>
          <p:cNvSpPr>
            <a:spLocks noGrp="1"/>
          </p:cNvSpPr>
          <p:nvPr>
            <p:ph type="body" sz="quarter" idx="21" hasCustomPrompt="1"/>
          </p:nvPr>
        </p:nvSpPr>
        <p:spPr>
          <a:xfrm>
            <a:off x="1238356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Tree>
    <p:extLst>
      <p:ext uri="{BB962C8B-B14F-4D97-AF65-F5344CB8AC3E}">
        <p14:creationId xmlns:p14="http://schemas.microsoft.com/office/powerpoint/2010/main" val="209486315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27558859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772276"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7" name="図プレースホルダー 7"/>
          <p:cNvSpPr>
            <a:spLocks noGrp="1"/>
          </p:cNvSpPr>
          <p:nvPr>
            <p:ph type="pic" sz="quarter" idx="18" hasCustomPrompt="1"/>
          </p:nvPr>
        </p:nvSpPr>
        <p:spPr>
          <a:xfrm>
            <a:off x="2707556"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8" name="タイトル 1"/>
          <p:cNvSpPr>
            <a:spLocks noGrp="1"/>
          </p:cNvSpPr>
          <p:nvPr>
            <p:ph type="ctrTitle" hasCustomPrompt="1"/>
          </p:nvPr>
        </p:nvSpPr>
        <p:spPr>
          <a:xfrm>
            <a:off x="907291"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1462195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52185392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_5 Points">
    <p:spTree>
      <p:nvGrpSpPr>
        <p:cNvPr id="1" name=""/>
        <p:cNvGrpSpPr/>
        <p:nvPr/>
      </p:nvGrpSpPr>
      <p:grpSpPr>
        <a:xfrm>
          <a:off x="0" y="0"/>
          <a:ext cx="0" cy="0"/>
          <a:chOff x="0" y="0"/>
          <a:chExt cx="0" cy="0"/>
        </a:xfrm>
      </p:grpSpPr>
      <p:grpSp>
        <p:nvGrpSpPr>
          <p:cNvPr id="42" name="グループ化 41"/>
          <p:cNvGrpSpPr/>
          <p:nvPr userDrawn="1"/>
        </p:nvGrpSpPr>
        <p:grpSpPr>
          <a:xfrm>
            <a:off x="939800" y="1788632"/>
            <a:ext cx="6572725" cy="6572725"/>
            <a:chOff x="4450556" y="450850"/>
            <a:chExt cx="9385300" cy="9385300"/>
          </a:xfrm>
        </p:grpSpPr>
        <p:sp>
          <p:nvSpPr>
            <p:cNvPr id="43" name="円/楕円 42"/>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円/楕円 43"/>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55" name="アーチ 54"/>
          <p:cNvSpPr/>
          <p:nvPr userDrawn="1"/>
        </p:nvSpPr>
        <p:spPr>
          <a:xfrm rot="4322625">
            <a:off x="1095952" y="1904833"/>
            <a:ext cx="6532602" cy="6376707"/>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タイトル 1"/>
          <p:cNvSpPr>
            <a:spLocks noGrp="1"/>
          </p:cNvSpPr>
          <p:nvPr>
            <p:ph type="title" hasCustomPrompt="1"/>
          </p:nvPr>
        </p:nvSpPr>
        <p:spPr>
          <a:xfrm>
            <a:off x="1132316" y="2353190"/>
            <a:ext cx="6480720" cy="2655295"/>
          </a:xfrm>
          <a:prstGeom prst="rect">
            <a:avLst/>
          </a:prstGeom>
        </p:spPr>
        <p:txBody>
          <a:bodyPr anchor="b"/>
          <a:lstStyle>
            <a:lvl1pPr algn="ctr">
              <a:defRPr sz="5400" spc="1500" baseline="0"/>
            </a:lvl1pPr>
          </a:lstStyle>
          <a:p>
            <a:r>
              <a:rPr lang="en-US" altLang="ja-JP" dirty="0"/>
              <a:t>WORD</a:t>
            </a:r>
            <a:endParaRPr kumimoji="1" lang="ja-JP" altLang="en-US" dirty="0"/>
          </a:p>
        </p:txBody>
      </p:sp>
      <p:sp>
        <p:nvSpPr>
          <p:cNvPr id="10" name="円/楕円 9"/>
          <p:cNvSpPr/>
          <p:nvPr userDrawn="1"/>
        </p:nvSpPr>
        <p:spPr>
          <a:xfrm>
            <a:off x="7343006" y="496348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731566" y="298326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5137761" y="1835632"/>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6731566" y="683009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5137761" y="800131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 name="直線コネクタ 5"/>
          <p:cNvCxnSpPr>
            <a:stCxn id="12" idx="6"/>
          </p:cNvCxnSpPr>
          <p:nvPr userDrawn="1"/>
        </p:nvCxnSpPr>
        <p:spPr>
          <a:xfrm>
            <a:off x="5497801" y="2015652"/>
            <a:ext cx="387043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userDrawn="1"/>
        </p:nvCxnSpPr>
        <p:spPr>
          <a:xfrm>
            <a:off x="7091606" y="3163280"/>
            <a:ext cx="250165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userDrawn="1"/>
        </p:nvCxnSpPr>
        <p:spPr>
          <a:xfrm>
            <a:off x="7703046" y="5143500"/>
            <a:ext cx="181022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userDrawn="1"/>
        </p:nvCxnSpPr>
        <p:spPr>
          <a:xfrm>
            <a:off x="7091606" y="7010117"/>
            <a:ext cx="242166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5317781" y="8181337"/>
            <a:ext cx="419549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userDrawn="1"/>
        </p:nvSpPr>
        <p:spPr>
          <a:xfrm>
            <a:off x="9142413" y="451343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円/楕円 14"/>
          <p:cNvSpPr/>
          <p:nvPr userDrawn="1"/>
        </p:nvSpPr>
        <p:spPr>
          <a:xfrm>
            <a:off x="9142413" y="118306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userDrawn="1"/>
        </p:nvSpPr>
        <p:spPr>
          <a:xfrm>
            <a:off x="9142413" y="284824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userDrawn="1"/>
        </p:nvSpPr>
        <p:spPr>
          <a:xfrm>
            <a:off x="9142413" y="784380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9142413" y="617861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図プレースホルダー 7"/>
          <p:cNvSpPr>
            <a:spLocks noGrp="1"/>
          </p:cNvSpPr>
          <p:nvPr>
            <p:ph type="pic" sz="quarter" idx="16" hasCustomPrompt="1"/>
          </p:nvPr>
        </p:nvSpPr>
        <p:spPr>
          <a:xfrm>
            <a:off x="9464426" y="1505073"/>
            <a:ext cx="616114" cy="616114"/>
          </a:xfrm>
        </p:spPr>
        <p:txBody>
          <a:bodyPr>
            <a:normAutofit/>
          </a:bodyPr>
          <a:lstStyle>
            <a:lvl1pPr>
              <a:defRPr sz="1600"/>
            </a:lvl1pPr>
          </a:lstStyle>
          <a:p>
            <a:r>
              <a:rPr kumimoji="1" lang="en-US" altLang="ja-JP" dirty="0"/>
              <a:t>ICON</a:t>
            </a:r>
            <a:endParaRPr kumimoji="1" lang="ja-JP" altLang="en-US" dirty="0"/>
          </a:p>
        </p:txBody>
      </p:sp>
      <p:sp>
        <p:nvSpPr>
          <p:cNvPr id="34" name="図プレースホルダー 7"/>
          <p:cNvSpPr>
            <a:spLocks noGrp="1"/>
          </p:cNvSpPr>
          <p:nvPr>
            <p:ph type="pic" sz="quarter" idx="17" hasCustomPrompt="1"/>
          </p:nvPr>
        </p:nvSpPr>
        <p:spPr>
          <a:xfrm>
            <a:off x="9464426" y="3163280"/>
            <a:ext cx="616114" cy="616114"/>
          </a:xfrm>
        </p:spPr>
        <p:txBody>
          <a:bodyPr>
            <a:normAutofit/>
          </a:bodyPr>
          <a:lstStyle>
            <a:lvl1pPr>
              <a:defRPr sz="1600"/>
            </a:lvl1pPr>
          </a:lstStyle>
          <a:p>
            <a:r>
              <a:rPr kumimoji="1" lang="en-US" altLang="ja-JP" dirty="0"/>
              <a:t>ICON</a:t>
            </a:r>
            <a:endParaRPr kumimoji="1" lang="ja-JP" altLang="en-US" dirty="0"/>
          </a:p>
        </p:txBody>
      </p:sp>
      <p:sp>
        <p:nvSpPr>
          <p:cNvPr id="35" name="図プレースホルダー 7"/>
          <p:cNvSpPr>
            <a:spLocks noGrp="1"/>
          </p:cNvSpPr>
          <p:nvPr>
            <p:ph type="pic" sz="quarter" idx="18" hasCustomPrompt="1"/>
          </p:nvPr>
        </p:nvSpPr>
        <p:spPr>
          <a:xfrm>
            <a:off x="9464426" y="4790437"/>
            <a:ext cx="616114" cy="616114"/>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p:ph type="pic" sz="quarter" idx="19" hasCustomPrompt="1"/>
          </p:nvPr>
        </p:nvSpPr>
        <p:spPr>
          <a:xfrm>
            <a:off x="9464426" y="6500628"/>
            <a:ext cx="616114" cy="616114"/>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p:ph type="pic" sz="quarter" idx="20" hasCustomPrompt="1"/>
          </p:nvPr>
        </p:nvSpPr>
        <p:spPr>
          <a:xfrm>
            <a:off x="9464426" y="8165813"/>
            <a:ext cx="616114" cy="616114"/>
          </a:xfrm>
        </p:spPr>
        <p:txBody>
          <a:bodyPr>
            <a:normAutofit/>
          </a:bodyPr>
          <a:lstStyle>
            <a:lvl1pPr>
              <a:defRPr sz="1600"/>
            </a:lvl1pPr>
          </a:lstStyle>
          <a:p>
            <a:r>
              <a:rPr kumimoji="1" lang="en-US" altLang="ja-JP" dirty="0"/>
              <a:t>ICON</a:t>
            </a:r>
            <a:endParaRPr kumimoji="1" lang="ja-JP" altLang="en-US" dirty="0"/>
          </a:p>
        </p:txBody>
      </p:sp>
      <p:sp>
        <p:nvSpPr>
          <p:cNvPr id="38" name="テキスト プレースホルダー 11"/>
          <p:cNvSpPr>
            <a:spLocks noGrp="1"/>
          </p:cNvSpPr>
          <p:nvPr>
            <p:ph type="body" sz="quarter" idx="26" hasCustomPrompt="1"/>
          </p:nvPr>
        </p:nvSpPr>
        <p:spPr>
          <a:xfrm>
            <a:off x="10538361" y="10654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28" hasCustomPrompt="1"/>
          </p:nvPr>
        </p:nvSpPr>
        <p:spPr>
          <a:xfrm>
            <a:off x="10538361" y="1785565"/>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9" hasCustomPrompt="1"/>
          </p:nvPr>
        </p:nvSpPr>
        <p:spPr>
          <a:xfrm>
            <a:off x="10538361" y="273067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30" hasCustomPrompt="1"/>
          </p:nvPr>
        </p:nvSpPr>
        <p:spPr>
          <a:xfrm>
            <a:off x="10538361" y="345075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p:ph type="body" sz="quarter" idx="31" hasCustomPrompt="1"/>
          </p:nvPr>
        </p:nvSpPr>
        <p:spPr>
          <a:xfrm>
            <a:off x="10538361" y="439502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7" name="テキスト プレースホルダー 11"/>
          <p:cNvSpPr>
            <a:spLocks noGrp="1"/>
          </p:cNvSpPr>
          <p:nvPr>
            <p:ph type="body" sz="quarter" idx="32" hasCustomPrompt="1"/>
          </p:nvPr>
        </p:nvSpPr>
        <p:spPr>
          <a:xfrm>
            <a:off x="10538361" y="511510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8" name="テキスト プレースホルダー 11"/>
          <p:cNvSpPr>
            <a:spLocks noGrp="1"/>
          </p:cNvSpPr>
          <p:nvPr>
            <p:ph type="body" sz="quarter" idx="33" hasCustomPrompt="1"/>
          </p:nvPr>
        </p:nvSpPr>
        <p:spPr>
          <a:xfrm>
            <a:off x="10538361" y="6072562"/>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34" hasCustomPrompt="1"/>
          </p:nvPr>
        </p:nvSpPr>
        <p:spPr>
          <a:xfrm>
            <a:off x="10538361" y="6792642"/>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2" name="テキスト プレースホルダー 11"/>
          <p:cNvSpPr>
            <a:spLocks noGrp="1"/>
          </p:cNvSpPr>
          <p:nvPr>
            <p:ph type="body" sz="quarter" idx="35" hasCustomPrompt="1"/>
          </p:nvPr>
        </p:nvSpPr>
        <p:spPr>
          <a:xfrm>
            <a:off x="10538361" y="7717456"/>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6" hasCustomPrompt="1"/>
          </p:nvPr>
        </p:nvSpPr>
        <p:spPr>
          <a:xfrm>
            <a:off x="10538361" y="8437536"/>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4" name="テキスト プレースホルダー 11"/>
          <p:cNvSpPr>
            <a:spLocks noGrp="1"/>
          </p:cNvSpPr>
          <p:nvPr>
            <p:ph type="body" sz="quarter" idx="37" hasCustomPrompt="1"/>
          </p:nvPr>
        </p:nvSpPr>
        <p:spPr>
          <a:xfrm>
            <a:off x="1357342" y="5166756"/>
            <a:ext cx="5734264" cy="1686934"/>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22311228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9" name="テキスト プレースホルダー 5"/>
          <p:cNvSpPr>
            <a:spLocks noGrp="1"/>
          </p:cNvSpPr>
          <p:nvPr>
            <p:ph type="body" sz="quarter" idx="11" hasCustomPrompt="1"/>
          </p:nvPr>
        </p:nvSpPr>
        <p:spPr>
          <a:xfrm>
            <a:off x="11618481"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0" name="図プレースホルダー 7"/>
          <p:cNvSpPr>
            <a:spLocks noGrp="1"/>
          </p:cNvSpPr>
          <p:nvPr>
            <p:ph type="pic" sz="quarter" idx="18" hasCustomPrompt="1"/>
          </p:nvPr>
        </p:nvSpPr>
        <p:spPr>
          <a:xfrm>
            <a:off x="13553761"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11" name="タイトル 1"/>
          <p:cNvSpPr>
            <a:spLocks noGrp="1"/>
          </p:cNvSpPr>
          <p:nvPr>
            <p:ph type="ctrTitle" hasCustomPrompt="1"/>
          </p:nvPr>
        </p:nvSpPr>
        <p:spPr>
          <a:xfrm>
            <a:off x="11753496"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93088116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a:t>Text Here</a:t>
            </a:r>
          </a:p>
        </p:txBody>
      </p:sp>
      <p:grpSp>
        <p:nvGrpSpPr>
          <p:cNvPr id="2" name="グループ化 1"/>
          <p:cNvGrpSpPr/>
          <p:nvPr userDrawn="1"/>
        </p:nvGrpSpPr>
        <p:grpSpPr>
          <a:xfrm>
            <a:off x="14212397" y="-1371"/>
            <a:ext cx="4095455" cy="2350390"/>
            <a:chOff x="14212397" y="-1371"/>
            <a:chExt cx="4095455" cy="2350390"/>
          </a:xfrm>
        </p:grpSpPr>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26156181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3 Social">
    <p:spTree>
      <p:nvGrpSpPr>
        <p:cNvPr id="1" name=""/>
        <p:cNvGrpSpPr/>
        <p:nvPr/>
      </p:nvGrpSpPr>
      <p:grpSpPr>
        <a:xfrm>
          <a:off x="0" y="0"/>
          <a:ext cx="0" cy="0"/>
          <a:chOff x="0" y="0"/>
          <a:chExt cx="0" cy="0"/>
        </a:xfrm>
      </p:grpSpPr>
      <p:sp>
        <p:nvSpPr>
          <p:cNvPr id="4"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5"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20" name="図プレースホルダー 7"/>
          <p:cNvSpPr>
            <a:spLocks noGrp="1"/>
          </p:cNvSpPr>
          <p:nvPr>
            <p:ph type="pic" sz="quarter" idx="16" hasCustomPrompt="1"/>
          </p:nvPr>
        </p:nvSpPr>
        <p:spPr>
          <a:xfrm>
            <a:off x="5572841" y="8698895"/>
            <a:ext cx="765020" cy="765020"/>
          </a:xfrm>
        </p:spPr>
        <p:txBody>
          <a:bodyPr>
            <a:normAutofit/>
          </a:bodyPr>
          <a:lstStyle>
            <a:lvl1pPr>
              <a:defRPr sz="1600"/>
            </a:lvl1pPr>
          </a:lstStyle>
          <a:p>
            <a:r>
              <a:rPr kumimoji="1" lang="en-US" altLang="ja-JP" dirty="0"/>
              <a:t>ICON</a:t>
            </a:r>
            <a:endParaRPr kumimoji="1" lang="ja-JP" altLang="en-US" dirty="0"/>
          </a:p>
        </p:txBody>
      </p:sp>
      <p:sp>
        <p:nvSpPr>
          <p:cNvPr id="21" name="テキスト プレースホルダー 11"/>
          <p:cNvSpPr>
            <a:spLocks noGrp="1"/>
          </p:cNvSpPr>
          <p:nvPr>
            <p:ph type="body" sz="quarter" idx="17" hasCustomPrompt="1"/>
          </p:nvPr>
        </p:nvSpPr>
        <p:spPr>
          <a:xfrm>
            <a:off x="4447684" y="9463980"/>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2" name="図プレースホルダー 7"/>
          <p:cNvSpPr>
            <a:spLocks noGrp="1"/>
          </p:cNvSpPr>
          <p:nvPr>
            <p:ph type="pic" sz="quarter" idx="18" hasCustomPrompt="1"/>
          </p:nvPr>
        </p:nvSpPr>
        <p:spPr>
          <a:xfrm>
            <a:off x="8753194" y="8698895"/>
            <a:ext cx="765020" cy="765020"/>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19" hasCustomPrompt="1"/>
          </p:nvPr>
        </p:nvSpPr>
        <p:spPr>
          <a:xfrm>
            <a:off x="7628037" y="9463980"/>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4" name="図プレースホルダー 7"/>
          <p:cNvSpPr>
            <a:spLocks noGrp="1"/>
          </p:cNvSpPr>
          <p:nvPr>
            <p:ph type="pic" sz="quarter" idx="20" hasCustomPrompt="1"/>
          </p:nvPr>
        </p:nvSpPr>
        <p:spPr>
          <a:xfrm>
            <a:off x="11933548" y="8698895"/>
            <a:ext cx="765020" cy="765020"/>
          </a:xfrm>
        </p:spPr>
        <p:txBody>
          <a:bodyPr>
            <a:normAutofit/>
          </a:bodyPr>
          <a:lstStyle>
            <a:lvl1pPr>
              <a:defRPr sz="1600"/>
            </a:lvl1pPr>
          </a:lstStyle>
          <a:p>
            <a:r>
              <a:rPr kumimoji="1" lang="en-US" altLang="ja-JP" dirty="0"/>
              <a:t>ICON</a:t>
            </a:r>
            <a:endParaRPr kumimoji="1" lang="ja-JP" altLang="en-US" dirty="0"/>
          </a:p>
        </p:txBody>
      </p:sp>
      <p:sp>
        <p:nvSpPr>
          <p:cNvPr id="25" name="テキスト プレースホルダー 11"/>
          <p:cNvSpPr>
            <a:spLocks noGrp="1"/>
          </p:cNvSpPr>
          <p:nvPr>
            <p:ph type="body" sz="quarter" idx="21" hasCustomPrompt="1"/>
          </p:nvPr>
        </p:nvSpPr>
        <p:spPr>
          <a:xfrm>
            <a:off x="10808391" y="9463980"/>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10064741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 2 Social">
    <p:spTree>
      <p:nvGrpSpPr>
        <p:cNvPr id="1" name=""/>
        <p:cNvGrpSpPr/>
        <p:nvPr/>
      </p:nvGrpSpPr>
      <p:grpSpPr>
        <a:xfrm>
          <a:off x="0" y="0"/>
          <a:ext cx="0" cy="0"/>
          <a:chOff x="0" y="0"/>
          <a:chExt cx="0" cy="0"/>
        </a:xfrm>
      </p:grpSpPr>
      <p:sp>
        <p:nvSpPr>
          <p:cNvPr id="4"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5"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26" name="図プレースホルダー 7"/>
          <p:cNvSpPr>
            <a:spLocks noGrp="1"/>
          </p:cNvSpPr>
          <p:nvPr>
            <p:ph type="pic" sz="quarter" idx="18" hasCustomPrompt="1"/>
          </p:nvPr>
        </p:nvSpPr>
        <p:spPr>
          <a:xfrm>
            <a:off x="7163018" y="8698895"/>
            <a:ext cx="765020" cy="765020"/>
          </a:xfrm>
        </p:spPr>
        <p:txBody>
          <a:bodyPr>
            <a:normAutofit/>
          </a:bodyPr>
          <a:lstStyle>
            <a:lvl1pPr>
              <a:defRPr sz="1600"/>
            </a:lvl1pPr>
          </a:lstStyle>
          <a:p>
            <a:r>
              <a:rPr kumimoji="1" lang="en-US" altLang="ja-JP" dirty="0"/>
              <a:t>ICON</a:t>
            </a:r>
            <a:endParaRPr kumimoji="1" lang="ja-JP" altLang="en-US" dirty="0"/>
          </a:p>
        </p:txBody>
      </p:sp>
      <p:sp>
        <p:nvSpPr>
          <p:cNvPr id="27" name="テキスト プレースホルダー 11"/>
          <p:cNvSpPr>
            <a:spLocks noGrp="1"/>
          </p:cNvSpPr>
          <p:nvPr>
            <p:ph type="body" sz="quarter" idx="19" hasCustomPrompt="1"/>
          </p:nvPr>
        </p:nvSpPr>
        <p:spPr>
          <a:xfrm>
            <a:off x="6037861" y="9463980"/>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8" name="図プレースホルダー 7"/>
          <p:cNvSpPr>
            <a:spLocks noGrp="1"/>
          </p:cNvSpPr>
          <p:nvPr>
            <p:ph type="pic" sz="quarter" idx="20" hasCustomPrompt="1"/>
          </p:nvPr>
        </p:nvSpPr>
        <p:spPr>
          <a:xfrm>
            <a:off x="10343372" y="8698895"/>
            <a:ext cx="765020" cy="765020"/>
          </a:xfrm>
        </p:spPr>
        <p:txBody>
          <a:bodyPr>
            <a:normAutofit/>
          </a:bodyPr>
          <a:lstStyle>
            <a:lvl1pPr>
              <a:defRPr sz="1600"/>
            </a:lvl1pPr>
          </a:lstStyle>
          <a:p>
            <a:r>
              <a:rPr kumimoji="1" lang="en-US" altLang="ja-JP" dirty="0"/>
              <a:t>ICON</a:t>
            </a:r>
            <a:endParaRPr kumimoji="1" lang="ja-JP" altLang="en-US" dirty="0"/>
          </a:p>
        </p:txBody>
      </p:sp>
      <p:sp>
        <p:nvSpPr>
          <p:cNvPr id="29" name="テキスト プレースホルダー 11"/>
          <p:cNvSpPr>
            <a:spLocks noGrp="1"/>
          </p:cNvSpPr>
          <p:nvPr>
            <p:ph type="body" sz="quarter" idx="21" hasCustomPrompt="1"/>
          </p:nvPr>
        </p:nvSpPr>
        <p:spPr>
          <a:xfrm>
            <a:off x="9218215" y="9463980"/>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2664387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4"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5"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8" name="テキスト プレースホルダー 11"/>
          <p:cNvSpPr>
            <a:spLocks noGrp="1"/>
          </p:cNvSpPr>
          <p:nvPr>
            <p:ph type="body" sz="quarter" idx="22" hasCustomPrompt="1"/>
          </p:nvPr>
        </p:nvSpPr>
        <p:spPr>
          <a:xfrm>
            <a:off x="2653089" y="9553990"/>
            <a:ext cx="12980235" cy="585065"/>
          </a:xfrm>
        </p:spPr>
        <p:txBody>
          <a:bodyPr anchor="t">
            <a:noAutofit/>
          </a:bodyPr>
          <a:lstStyle>
            <a:lvl1pPr algn="ctr">
              <a:lnSpc>
                <a:spcPct val="120000"/>
              </a:lnSpc>
              <a:defRPr sz="2400">
                <a:solidFill>
                  <a:schemeClr val="bg2">
                    <a:lumMod val="75000"/>
                  </a:schemeClr>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21712516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1_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a:prstGeom prst="rect">
            <a:avLst/>
          </a:prstGeo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a:prstGeom prst="rect">
            <a:avLst/>
          </a:prstGeo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a:prstGeom prst="rect">
            <a:avLst/>
          </a:prstGeom>
        </p:spPr>
        <p:txBody>
          <a:bodyPr/>
          <a:lstStyle/>
          <a:p>
            <a:fld id="{387164BF-D67A-46C0-81D2-5BAF67C00C80}" type="slidenum">
              <a:rPr lang="en-US" smtClean="0"/>
              <a:pPr/>
              <a:t>‹#›</a:t>
            </a:fld>
            <a:endParaRPr lang="en-US" dirty="0"/>
          </a:p>
        </p:txBody>
      </p:sp>
      <p:sp>
        <p:nvSpPr>
          <p:cNvPr id="12" name="テキスト プレースホルダー 11"/>
          <p:cNvSpPr>
            <a:spLocks noGrp="1"/>
          </p:cNvSpPr>
          <p:nvPr>
            <p:ph type="body" sz="quarter" idx="15" hasCustomPrompt="1"/>
          </p:nvPr>
        </p:nvSpPr>
        <p:spPr>
          <a:xfrm>
            <a:off x="1582367" y="2856363"/>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58401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2" hasCustomPrompt="1"/>
          </p:nvPr>
        </p:nvSpPr>
        <p:spPr>
          <a:xfrm>
            <a:off x="1582367" y="5284509"/>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58401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5" hasCustomPrompt="1"/>
          </p:nvPr>
        </p:nvSpPr>
        <p:spPr>
          <a:xfrm>
            <a:off x="1582366" y="7709352"/>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58401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8" name="テキスト プレースホルダー 11"/>
          <p:cNvSpPr>
            <a:spLocks noGrp="1"/>
          </p:cNvSpPr>
          <p:nvPr>
            <p:ph type="body" sz="quarter" idx="28" hasCustomPrompt="1"/>
          </p:nvPr>
        </p:nvSpPr>
        <p:spPr>
          <a:xfrm>
            <a:off x="10133316" y="2856363"/>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13496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1" hasCustomPrompt="1"/>
          </p:nvPr>
        </p:nvSpPr>
        <p:spPr>
          <a:xfrm>
            <a:off x="10133316" y="5284509"/>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13496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34" hasCustomPrompt="1"/>
          </p:nvPr>
        </p:nvSpPr>
        <p:spPr>
          <a:xfrm>
            <a:off x="10133315" y="7709352"/>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13496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95229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p:ph type="pic" sz="quarter" idx="36" hasCustomPrompt="1"/>
          </p:nvPr>
        </p:nvSpPr>
        <p:spPr>
          <a:xfrm>
            <a:off x="95229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p:ph type="pic" sz="quarter" idx="37" hasCustomPrompt="1"/>
          </p:nvPr>
        </p:nvSpPr>
        <p:spPr>
          <a:xfrm>
            <a:off x="952296" y="6988705"/>
            <a:ext cx="720080" cy="720080"/>
          </a:xfrm>
        </p:spPr>
        <p:txBody>
          <a:bodyPr>
            <a:normAutofit/>
          </a:bodyPr>
          <a:lstStyle>
            <a:lvl1pPr>
              <a:defRPr sz="1600"/>
            </a:lvl1pPr>
          </a:lstStyle>
          <a:p>
            <a:r>
              <a:rPr kumimoji="1" lang="en-US" altLang="ja-JP" dirty="0"/>
              <a:t>ICON</a:t>
            </a:r>
            <a:endParaRPr kumimoji="1" lang="ja-JP" altLang="en-US" dirty="0"/>
          </a:p>
        </p:txBody>
      </p:sp>
      <p:sp>
        <p:nvSpPr>
          <p:cNvPr id="38" name="図プレースホルダー 7"/>
          <p:cNvSpPr>
            <a:spLocks noGrp="1"/>
          </p:cNvSpPr>
          <p:nvPr>
            <p:ph type="pic" sz="quarter" idx="38" hasCustomPrompt="1"/>
          </p:nvPr>
        </p:nvSpPr>
        <p:spPr>
          <a:xfrm>
            <a:off x="950324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9" name="図プレースホルダー 7"/>
          <p:cNvSpPr>
            <a:spLocks noGrp="1"/>
          </p:cNvSpPr>
          <p:nvPr>
            <p:ph type="pic" sz="quarter" idx="39" hasCustomPrompt="1"/>
          </p:nvPr>
        </p:nvSpPr>
        <p:spPr>
          <a:xfrm>
            <a:off x="950324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40" name="図プレースホルダー 7"/>
          <p:cNvSpPr>
            <a:spLocks noGrp="1"/>
          </p:cNvSpPr>
          <p:nvPr>
            <p:ph type="pic" sz="quarter" idx="40" hasCustomPrompt="1"/>
          </p:nvPr>
        </p:nvSpPr>
        <p:spPr>
          <a:xfrm>
            <a:off x="9503246" y="6988705"/>
            <a:ext cx="720080" cy="720080"/>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41419867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1_Timeline - Star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a:prstGeom prst="rect">
            <a:avLst/>
          </a:prstGeo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a:prstGeom prst="rect">
            <a:avLst/>
          </a:prstGeom>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a:stCxn id="5" idx="4"/>
          </p:cNvCxnSpPr>
          <p:nvPr userDrawn="1"/>
        </p:nvCxnSpPr>
        <p:spPr>
          <a:xfrm flipH="1">
            <a:off x="9142412" y="1363080"/>
            <a:ext cx="1" cy="892392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7" name="グループ化 17"/>
          <p:cNvGrpSpPr/>
          <p:nvPr userDrawn="1"/>
        </p:nvGrpSpPr>
        <p:grpSpPr>
          <a:xfrm rot="10800000" flipV="1">
            <a:off x="1852397" y="460344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51343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4699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9" name="テキスト プレースホルダー 11"/>
          <p:cNvSpPr>
            <a:spLocks noGrp="1"/>
          </p:cNvSpPr>
          <p:nvPr>
            <p:ph type="body" sz="quarter" idx="14" hasCustomPrompt="1"/>
          </p:nvPr>
        </p:nvSpPr>
        <p:spPr>
          <a:xfrm>
            <a:off x="637261" y="372970"/>
            <a:ext cx="7045907"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5" hasCustomPrompt="1"/>
          </p:nvPr>
        </p:nvSpPr>
        <p:spPr>
          <a:xfrm>
            <a:off x="637261" y="1768125"/>
            <a:ext cx="7045907" cy="22502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31" name="直線コネクタ 30"/>
          <p:cNvCxnSpPr/>
          <p:nvPr userDrawn="1"/>
        </p:nvCxnSpPr>
        <p:spPr>
          <a:xfrm>
            <a:off x="0" y="1678115"/>
            <a:ext cx="779305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163548766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1_1 Word - 1 Column">
    <p:spTree>
      <p:nvGrpSpPr>
        <p:cNvPr id="1" name=""/>
        <p:cNvGrpSpPr/>
        <p:nvPr/>
      </p:nvGrpSpPr>
      <p:grpSpPr>
        <a:xfrm>
          <a:off x="0" y="0"/>
          <a:ext cx="0" cy="0"/>
          <a:chOff x="0" y="0"/>
          <a:chExt cx="0" cy="0"/>
        </a:xfrm>
      </p:grpSpPr>
      <p:grpSp>
        <p:nvGrpSpPr>
          <p:cNvPr id="2" name="グループ化 15"/>
          <p:cNvGrpSpPr/>
          <p:nvPr userDrawn="1"/>
        </p:nvGrpSpPr>
        <p:grpSpPr>
          <a:xfrm>
            <a:off x="939800" y="1788632"/>
            <a:ext cx="6572725" cy="6572725"/>
            <a:chOff x="4450556" y="450850"/>
            <a:chExt cx="9385300" cy="9385300"/>
          </a:xfrm>
        </p:grpSpPr>
        <p:sp>
          <p:nvSpPr>
            <p:cNvPr id="17" name="円/楕円 16"/>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楕円 17"/>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 name="フッター プレースホルダー 2"/>
          <p:cNvSpPr>
            <a:spLocks noGrp="1"/>
          </p:cNvSpPr>
          <p:nvPr>
            <p:ph type="ftr" sz="quarter" idx="10"/>
          </p:nvPr>
        </p:nvSpPr>
        <p:spPr>
          <a:xfrm>
            <a:off x="9413236" y="9591367"/>
            <a:ext cx="7776864" cy="547688"/>
          </a:xfrm>
          <a:prstGeom prst="rect">
            <a:avLst/>
          </a:prstGeo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a:prstGeom prst="rect">
            <a:avLst/>
          </a:prstGeo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5" hasCustomPrompt="1"/>
          </p:nvPr>
        </p:nvSpPr>
        <p:spPr>
          <a:xfrm>
            <a:off x="8108091" y="2983260"/>
            <a:ext cx="9451050" cy="4365485"/>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9" name="タイトル 1"/>
          <p:cNvSpPr>
            <a:spLocks noGrp="1"/>
          </p:cNvSpPr>
          <p:nvPr>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58932929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_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286" y="2758235"/>
            <a:ext cx="16741860" cy="1664619"/>
          </a:xfrm>
          <a:prstGeom prst="rect">
            <a:avLst/>
          </a:prstGeom>
        </p:spPr>
        <p:txBody>
          <a:bodyPr anchor="b"/>
          <a:lstStyle>
            <a:lvl1pPr algn="ctr">
              <a:defRPr sz="9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a:prstGeom prst="rect">
            <a:avLst/>
          </a:prstGeo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a:prstGeom prst="rect">
            <a:avLst/>
          </a:prstGeo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14314" y="4288405"/>
            <a:ext cx="16057784" cy="900100"/>
          </a:xfrm>
        </p:spPr>
        <p:txBody>
          <a:bodyPr anchor="t">
            <a:noAutofit/>
          </a:bodyPr>
          <a:lstStyle>
            <a:lvl1pPr algn="ctr">
              <a:defRPr sz="4000" spc="0">
                <a:solidFill>
                  <a:schemeClr val="tx1"/>
                </a:solidFill>
                <a:latin typeface="+mn-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2104424" y="6133610"/>
            <a:ext cx="14077564" cy="2475275"/>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2623107" y="5638555"/>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4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68085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286" y="2758235"/>
            <a:ext cx="16741860" cy="1664619"/>
          </a:xfrm>
          <a:prstGeom prst="rect">
            <a:avLst/>
          </a:prstGeom>
        </p:spPr>
        <p:txBody>
          <a:bodyPr anchor="b"/>
          <a:lstStyle>
            <a:lvl1pPr algn="ctr">
              <a:defRPr sz="9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14314" y="4288405"/>
            <a:ext cx="16057784" cy="900100"/>
          </a:xfrm>
        </p:spPr>
        <p:txBody>
          <a:bodyPr anchor="t">
            <a:noAutofit/>
          </a:bodyPr>
          <a:lstStyle>
            <a:lvl1pPr algn="ctr">
              <a:defRPr sz="4000" spc="0">
                <a:solidFill>
                  <a:schemeClr val="tx1"/>
                </a:solidFill>
                <a:latin typeface="+mn-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2104424" y="6133610"/>
            <a:ext cx="14077564" cy="2475275"/>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2623107" y="5638555"/>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91779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1768125"/>
            <a:ext cx="10351150" cy="1191125"/>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072976" y="2983261"/>
            <a:ext cx="10351150" cy="256528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9101908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Presenter 2">
    <p:spTree>
      <p:nvGrpSpPr>
        <p:cNvPr id="1" name=""/>
        <p:cNvGrpSpPr/>
        <p:nvPr/>
      </p:nvGrpSpPr>
      <p:grpSpPr>
        <a:xfrm>
          <a:off x="0" y="0"/>
          <a:ext cx="0" cy="0"/>
          <a:chOff x="0" y="0"/>
          <a:chExt cx="0" cy="0"/>
        </a:xfrm>
      </p:grpSpPr>
      <p:sp>
        <p:nvSpPr>
          <p:cNvPr id="14" name="正方形/長方形 13"/>
          <p:cNvSpPr/>
          <p:nvPr userDrawn="1"/>
        </p:nvSpPr>
        <p:spPr>
          <a:xfrm>
            <a:off x="0" y="0"/>
            <a:ext cx="3676815"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1543100"/>
            <a:ext cx="10351150" cy="1169564"/>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2" name="ホームベース 1"/>
          <p:cNvSpPr/>
          <p:nvPr userDrawn="1"/>
        </p:nvSpPr>
        <p:spPr>
          <a:xfrm>
            <a:off x="7133339" y="308933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15" hasCustomPrompt="1"/>
          </p:nvPr>
        </p:nvSpPr>
        <p:spPr>
          <a:xfrm>
            <a:off x="7613036" y="347268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6" hasCustomPrompt="1"/>
          </p:nvPr>
        </p:nvSpPr>
        <p:spPr>
          <a:xfrm>
            <a:off x="7613036" y="289325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a:t>TEXT HERE</a:t>
            </a:r>
            <a:endParaRPr lang="en-US" dirty="0"/>
          </a:p>
        </p:txBody>
      </p:sp>
      <p:sp>
        <p:nvSpPr>
          <p:cNvPr id="11" name="ホームベース 10"/>
          <p:cNvSpPr/>
          <p:nvPr userDrawn="1"/>
        </p:nvSpPr>
        <p:spPr>
          <a:xfrm>
            <a:off x="7133339" y="479952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7" hasCustomPrompt="1"/>
          </p:nvPr>
        </p:nvSpPr>
        <p:spPr>
          <a:xfrm>
            <a:off x="7613036" y="518287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7613036" y="460344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a:t>TEXT HERE</a:t>
            </a:r>
          </a:p>
        </p:txBody>
      </p:sp>
    </p:spTree>
    <p:extLst>
      <p:ext uri="{BB962C8B-B14F-4D97-AF65-F5344CB8AC3E}">
        <p14:creationId xmlns:p14="http://schemas.microsoft.com/office/powerpoint/2010/main" val="217555589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Presenter 3">
    <p:spTree>
      <p:nvGrpSpPr>
        <p:cNvPr id="1" name=""/>
        <p:cNvGrpSpPr/>
        <p:nvPr/>
      </p:nvGrpSpPr>
      <p:grpSpPr>
        <a:xfrm>
          <a:off x="0" y="0"/>
          <a:ext cx="0" cy="0"/>
          <a:chOff x="0" y="0"/>
          <a:chExt cx="0" cy="0"/>
        </a:xfrm>
      </p:grpSpPr>
      <p:sp>
        <p:nvSpPr>
          <p:cNvPr id="17" name="正方形/長方形 16"/>
          <p:cNvSpPr/>
          <p:nvPr userDrawn="1"/>
        </p:nvSpPr>
        <p:spPr>
          <a:xfrm>
            <a:off x="0" y="8191500"/>
            <a:ext cx="18286413" cy="2095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72276" y="1271022"/>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1461970"/>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901252"/>
            <a:ext cx="8509924" cy="1814061"/>
          </a:xfrm>
          <a:prstGeom prst="rect">
            <a:avLst/>
          </a:prstGeom>
        </p:spPr>
        <p:txBody>
          <a:bodyPr anchor="b"/>
          <a:lstStyle>
            <a:lvl1pPr algn="l">
              <a:defRPr sz="9600" spc="6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123775" y="2387210"/>
            <a:ext cx="10345355" cy="990542"/>
          </a:xfrm>
        </p:spPr>
        <p:txBody>
          <a:bodyPr anchor="t">
            <a:noAutofit/>
          </a:bodyPr>
          <a:lstStyle>
            <a:lvl1pPr algn="l">
              <a:lnSpc>
                <a:spcPct val="120000"/>
              </a:lnSpc>
              <a:defRPr sz="4400" spc="300">
                <a:solidFill>
                  <a:schemeClr val="tx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6" hasCustomPrompt="1"/>
          </p:nvPr>
        </p:nvSpPr>
        <p:spPr>
          <a:xfrm>
            <a:off x="7085676" y="5714552"/>
            <a:ext cx="10351150" cy="176574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 name="円/楕円 1"/>
          <p:cNvSpPr/>
          <p:nvPr userDrawn="1"/>
        </p:nvSpPr>
        <p:spPr>
          <a:xfrm>
            <a:off x="7150098" y="3515412"/>
            <a:ext cx="1966913" cy="196691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9639298" y="3515411"/>
            <a:ext cx="1966913" cy="1966913"/>
          </a:xfrm>
          <a:prstGeom prst="ellipse">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2128498" y="3515411"/>
            <a:ext cx="1966913" cy="1966913"/>
          </a:xfrm>
          <a:prstGeom prst="ellipse">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17" hasCustomPrompt="1"/>
          </p:nvPr>
        </p:nvSpPr>
        <p:spPr>
          <a:xfrm>
            <a:off x="7276176" y="3996482"/>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8" hasCustomPrompt="1"/>
          </p:nvPr>
        </p:nvSpPr>
        <p:spPr>
          <a:xfrm>
            <a:off x="12248685" y="4003597"/>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9" hasCustomPrompt="1"/>
          </p:nvPr>
        </p:nvSpPr>
        <p:spPr>
          <a:xfrm>
            <a:off x="9759485" y="3998013"/>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8" name="図プレースホルダー 7"/>
          <p:cNvSpPr>
            <a:spLocks noGrp="1"/>
          </p:cNvSpPr>
          <p:nvPr>
            <p:ph type="pic" sz="quarter" idx="20" hasCustomPrompt="1"/>
          </p:nvPr>
        </p:nvSpPr>
        <p:spPr>
          <a:xfrm>
            <a:off x="328614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19" name="テキスト プレースホルダー 11"/>
          <p:cNvSpPr>
            <a:spLocks noGrp="1"/>
          </p:cNvSpPr>
          <p:nvPr>
            <p:ph type="body" sz="quarter" idx="28" hasCustomPrompt="1"/>
          </p:nvPr>
        </p:nvSpPr>
        <p:spPr>
          <a:xfrm>
            <a:off x="412024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0" name="図プレースホルダー 7"/>
          <p:cNvSpPr>
            <a:spLocks noGrp="1"/>
          </p:cNvSpPr>
          <p:nvPr>
            <p:ph type="pic" sz="quarter" idx="29" hasCustomPrompt="1"/>
          </p:nvPr>
        </p:nvSpPr>
        <p:spPr>
          <a:xfrm>
            <a:off x="765661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21" name="テキスト プレースホルダー 11"/>
          <p:cNvSpPr>
            <a:spLocks noGrp="1"/>
          </p:cNvSpPr>
          <p:nvPr>
            <p:ph type="body" sz="quarter" idx="30" hasCustomPrompt="1"/>
          </p:nvPr>
        </p:nvSpPr>
        <p:spPr>
          <a:xfrm>
            <a:off x="8490717" y="86349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2" name="図プレースホルダー 7"/>
          <p:cNvSpPr>
            <a:spLocks noGrp="1"/>
          </p:cNvSpPr>
          <p:nvPr>
            <p:ph type="pic" sz="quarter" idx="31" hasCustomPrompt="1"/>
          </p:nvPr>
        </p:nvSpPr>
        <p:spPr>
          <a:xfrm>
            <a:off x="1202541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32" hasCustomPrompt="1"/>
          </p:nvPr>
        </p:nvSpPr>
        <p:spPr>
          <a:xfrm>
            <a:off x="1285951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04744868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Presiden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タイトル 1"/>
          <p:cNvSpPr>
            <a:spLocks noGrp="1"/>
          </p:cNvSpPr>
          <p:nvPr>
            <p:ph type="title" hasCustomPrompt="1"/>
          </p:nvPr>
        </p:nvSpPr>
        <p:spPr>
          <a:xfrm>
            <a:off x="862286" y="5593550"/>
            <a:ext cx="16606845" cy="1011105"/>
          </a:xfrm>
          <a:prstGeom prst="rect">
            <a:avLst/>
          </a:prstGeom>
        </p:spPr>
        <p:txBody>
          <a:bodyPr anchor="b"/>
          <a:lstStyle>
            <a:lvl1pPr algn="ctr">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2623106" y="7573772"/>
            <a:ext cx="13040199" cy="1530168"/>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9" name="円/楕円 8"/>
          <p:cNvSpPr/>
          <p:nvPr userDrawn="1"/>
        </p:nvSpPr>
        <p:spPr>
          <a:xfrm>
            <a:off x="6802946" y="777992"/>
            <a:ext cx="4631885" cy="4632286"/>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2" hasCustomPrompt="1"/>
          </p:nvPr>
        </p:nvSpPr>
        <p:spPr>
          <a:xfrm>
            <a:off x="7005046" y="980110"/>
            <a:ext cx="4227685" cy="4228051"/>
          </a:xfrm>
          <a:prstGeom prst="ellipse">
            <a:avLst/>
          </a:prstGeom>
        </p:spPr>
        <p:txBody>
          <a:bodyPr/>
          <a:lstStyle>
            <a:lvl1pPr>
              <a:defRPr/>
            </a:lvl1pPr>
          </a:lstStyle>
          <a:p>
            <a:r>
              <a:rPr kumimoji="1" lang="en-US" altLang="ja-JP" dirty="0"/>
              <a:t>Add Image</a:t>
            </a:r>
            <a:endParaRPr kumimoji="1" lang="ja-JP" altLang="en-US" dirty="0"/>
          </a:p>
        </p:txBody>
      </p:sp>
      <p:sp>
        <p:nvSpPr>
          <p:cNvPr id="11" name="テキスト プレースホルダー 11"/>
          <p:cNvSpPr>
            <a:spLocks noGrp="1"/>
          </p:cNvSpPr>
          <p:nvPr>
            <p:ph type="body" sz="quarter" idx="16" hasCustomPrompt="1"/>
          </p:nvPr>
        </p:nvSpPr>
        <p:spPr>
          <a:xfrm>
            <a:off x="2594582" y="6493650"/>
            <a:ext cx="13097249" cy="773203"/>
          </a:xfrm>
        </p:spPr>
        <p:txBody>
          <a:bodyPr anchor="t">
            <a:noAutofit/>
          </a:bodyPr>
          <a:lstStyle>
            <a:lvl1pPr algn="ctr">
              <a:lnSpc>
                <a:spcPct val="120000"/>
              </a:lnSpc>
              <a:defRPr sz="3200" spc="300">
                <a:solidFill>
                  <a:schemeClr val="tx2"/>
                </a:solidFill>
                <a:latin typeface="+mj-lt"/>
              </a:defRPr>
            </a:lvl1pPr>
          </a:lstStyle>
          <a:p>
            <a:pPr lvl="0"/>
            <a:r>
              <a:rPr lang="en-US" altLang="ja-JP" dirty="0"/>
              <a:t>Text Here</a:t>
            </a:r>
            <a:endParaRPr lang="en-US" dirty="0"/>
          </a:p>
        </p:txBody>
      </p:sp>
      <p:cxnSp>
        <p:nvCxnSpPr>
          <p:cNvPr id="12" name="直線コネクタ 11"/>
          <p:cNvCxnSpPr/>
          <p:nvPr userDrawn="1"/>
        </p:nvCxnSpPr>
        <p:spPr>
          <a:xfrm>
            <a:off x="2623107" y="7393750"/>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40026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cstate="print">
            <a:extLst>
              <a:ext uri="{28A0092B-C50C-407E-A947-70E740481C1C}">
                <a14:useLocalDpi xmlns:a14="http://schemas.microsoft.com/office/drawing/2010/main" val="0"/>
              </a:ext>
            </a:extLst>
          </a:blip>
          <a:srcRect b="59880"/>
          <a:stretch/>
        </p:blipFill>
        <p:spPr>
          <a:xfrm>
            <a:off x="5256213" y="7168725"/>
            <a:ext cx="7772400" cy="3118275"/>
          </a:xfrm>
          <a:prstGeom prst="rect">
            <a:avLst/>
          </a:prstGeom>
        </p:spPr>
      </p:pic>
      <p:sp>
        <p:nvSpPr>
          <p:cNvPr id="2" name="タイトル 1"/>
          <p:cNvSpPr>
            <a:spLocks noGrp="1"/>
          </p:cNvSpPr>
          <p:nvPr>
            <p:ph type="title" hasCustomPrompt="1"/>
          </p:nvPr>
        </p:nvSpPr>
        <p:spPr>
          <a:xfrm>
            <a:off x="772276" y="7888805"/>
            <a:ext cx="16741860" cy="1305145"/>
          </a:xfrm>
          <a:prstGeom prst="rect">
            <a:avLst/>
          </a:prstGeom>
        </p:spPr>
        <p:txBody>
          <a:bodyPr/>
          <a:lstStyle>
            <a:lvl1pPr algn="ctr">
              <a:defRPr sz="6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53990"/>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53990"/>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588105"/>
            <a:ext cx="16057784" cy="1763774"/>
          </a:xfrm>
        </p:spPr>
        <p:txBody>
          <a:bodyPr anchor="b">
            <a:noAutofit/>
          </a:bodyPr>
          <a:lstStyle>
            <a:lvl1pPr algn="ctr">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568325"/>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8" name="直線コネクタ 7"/>
          <p:cNvCxnSpPr/>
          <p:nvPr userDrawn="1"/>
        </p:nvCxnSpPr>
        <p:spPr>
          <a:xfrm>
            <a:off x="603507" y="7618775"/>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03809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 Column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72276" y="7888805"/>
            <a:ext cx="16741860" cy="1305145"/>
          </a:xfrm>
          <a:prstGeom prst="rect">
            <a:avLst/>
          </a:prstGeom>
        </p:spPr>
        <p:txBody>
          <a:bodyPr/>
          <a:lstStyle>
            <a:lvl1pPr algn="ctr">
              <a:defRPr sz="6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53990"/>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53990"/>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588105"/>
            <a:ext cx="16057784" cy="1763774"/>
          </a:xfrm>
        </p:spPr>
        <p:txBody>
          <a:bodyPr anchor="b">
            <a:noAutofit/>
          </a:bodyPr>
          <a:lstStyle>
            <a:lvl1pPr algn="ctr">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568325"/>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8" name="直線コネクタ 7"/>
          <p:cNvCxnSpPr/>
          <p:nvPr userDrawn="1"/>
        </p:nvCxnSpPr>
        <p:spPr>
          <a:xfrm>
            <a:off x="603507" y="7618775"/>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14899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タイトル 1"/>
          <p:cNvSpPr>
            <a:spLocks noGrp="1"/>
          </p:cNvSpPr>
          <p:nvPr>
            <p:ph type="title" hasCustomPrompt="1"/>
          </p:nvPr>
        </p:nvSpPr>
        <p:spPr>
          <a:xfrm>
            <a:off x="547252" y="3343301"/>
            <a:ext cx="7470830" cy="3555394"/>
          </a:xfrm>
          <a:prstGeom prst="rect">
            <a:avLst/>
          </a:prstGeom>
        </p:spPr>
        <p:txBody>
          <a:bodyPr anchor="ctr"/>
          <a:lstStyle>
            <a:lvl1pPr algn="r">
              <a:lnSpc>
                <a:spcPts val="9000"/>
              </a:lnSpc>
              <a:defRPr sz="9600" spc="600" baseline="0"/>
            </a:lvl1pPr>
          </a:lstStyle>
          <a:p>
            <a:r>
              <a:rPr lang="en-US" altLang="ja-JP" dirty="0"/>
              <a:t>SLIDE TITLE HERE</a:t>
            </a:r>
            <a:endParaRPr kumimoji="1" lang="ja-JP" altLang="en-US" dirty="0"/>
          </a:p>
        </p:txBody>
      </p:sp>
      <p:sp>
        <p:nvSpPr>
          <p:cNvPr id="6" name="正方形/長方形 5"/>
          <p:cNvSpPr/>
          <p:nvPr userDrawn="1"/>
        </p:nvSpPr>
        <p:spPr>
          <a:xfrm>
            <a:off x="8245165" y="3163280"/>
            <a:ext cx="90010" cy="355539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プレースホルダー 11"/>
          <p:cNvSpPr>
            <a:spLocks noGrp="1"/>
          </p:cNvSpPr>
          <p:nvPr>
            <p:ph type="body" sz="quarter" idx="15" hasCustomPrompt="1"/>
          </p:nvPr>
        </p:nvSpPr>
        <p:spPr>
          <a:xfrm>
            <a:off x="8513136" y="3320797"/>
            <a:ext cx="8505945" cy="3240360"/>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3026841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 Column 3">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443200"/>
            <a:ext cx="16057784" cy="1763774"/>
          </a:xfrm>
        </p:spPr>
        <p:txBody>
          <a:bodyPr anchor="b">
            <a:noAutofit/>
          </a:bodyPr>
          <a:lstStyle>
            <a:lvl1pPr algn="ctr">
              <a:defRPr sz="5400" spc="1500" baseline="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423420"/>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8703269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 Word - 1 Column">
    <p:spTree>
      <p:nvGrpSpPr>
        <p:cNvPr id="1" name=""/>
        <p:cNvGrpSpPr/>
        <p:nvPr/>
      </p:nvGrpSpPr>
      <p:grpSpPr>
        <a:xfrm>
          <a:off x="0" y="0"/>
          <a:ext cx="0" cy="0"/>
          <a:chOff x="0" y="0"/>
          <a:chExt cx="0" cy="0"/>
        </a:xfrm>
      </p:grpSpPr>
      <p:grpSp>
        <p:nvGrpSpPr>
          <p:cNvPr id="16" name="グループ化 15"/>
          <p:cNvGrpSpPr/>
          <p:nvPr userDrawn="1"/>
        </p:nvGrpSpPr>
        <p:grpSpPr>
          <a:xfrm>
            <a:off x="939800" y="1788632"/>
            <a:ext cx="6572725" cy="6572725"/>
            <a:chOff x="4450556" y="450850"/>
            <a:chExt cx="9385300" cy="9385300"/>
          </a:xfrm>
        </p:grpSpPr>
        <p:sp>
          <p:nvSpPr>
            <p:cNvPr id="17" name="円/楕円 16"/>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楕円 17"/>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5" hasCustomPrompt="1"/>
          </p:nvPr>
        </p:nvSpPr>
        <p:spPr>
          <a:xfrm>
            <a:off x="8108091" y="2983260"/>
            <a:ext cx="9451050" cy="4365485"/>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9" name="タイトル 1"/>
          <p:cNvSpPr>
            <a:spLocks noGrp="1"/>
          </p:cNvSpPr>
          <p:nvPr>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3120803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48.xml"/><Relationship Id="rId21" Type="http://schemas.openxmlformats.org/officeDocument/2006/relationships/slideLayout" Target="../slideLayouts/slideLayout43.xml"/><Relationship Id="rId34" Type="http://schemas.openxmlformats.org/officeDocument/2006/relationships/slideLayout" Target="../slideLayouts/slideLayout56.xml"/><Relationship Id="rId42" Type="http://schemas.openxmlformats.org/officeDocument/2006/relationships/slideLayout" Target="../slideLayouts/slideLayout64.xml"/><Relationship Id="rId47" Type="http://schemas.openxmlformats.org/officeDocument/2006/relationships/slideLayout" Target="../slideLayouts/slideLayout69.xml"/><Relationship Id="rId50" Type="http://schemas.openxmlformats.org/officeDocument/2006/relationships/slideLayout" Target="../slideLayouts/slideLayout72.xml"/><Relationship Id="rId55" Type="http://schemas.openxmlformats.org/officeDocument/2006/relationships/slideLayout" Target="../slideLayouts/slideLayout77.xml"/><Relationship Id="rId63" Type="http://schemas.openxmlformats.org/officeDocument/2006/relationships/slideLayout" Target="../slideLayouts/slideLayout85.xml"/><Relationship Id="rId68" Type="http://schemas.openxmlformats.org/officeDocument/2006/relationships/theme" Target="../theme/theme2.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9" Type="http://schemas.openxmlformats.org/officeDocument/2006/relationships/slideLayout" Target="../slideLayouts/slideLayout51.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37" Type="http://schemas.openxmlformats.org/officeDocument/2006/relationships/slideLayout" Target="../slideLayouts/slideLayout59.xml"/><Relationship Id="rId40" Type="http://schemas.openxmlformats.org/officeDocument/2006/relationships/slideLayout" Target="../slideLayouts/slideLayout62.xml"/><Relationship Id="rId45" Type="http://schemas.openxmlformats.org/officeDocument/2006/relationships/slideLayout" Target="../slideLayouts/slideLayout67.xml"/><Relationship Id="rId53" Type="http://schemas.openxmlformats.org/officeDocument/2006/relationships/slideLayout" Target="../slideLayouts/slideLayout75.xml"/><Relationship Id="rId58" Type="http://schemas.openxmlformats.org/officeDocument/2006/relationships/slideLayout" Target="../slideLayouts/slideLayout80.xml"/><Relationship Id="rId66" Type="http://schemas.openxmlformats.org/officeDocument/2006/relationships/slideLayout" Target="../slideLayouts/slideLayout88.xml"/><Relationship Id="rId5" Type="http://schemas.openxmlformats.org/officeDocument/2006/relationships/slideLayout" Target="../slideLayouts/slideLayout27.xml"/><Relationship Id="rId61" Type="http://schemas.openxmlformats.org/officeDocument/2006/relationships/slideLayout" Target="../slideLayouts/slideLayout83.xml"/><Relationship Id="rId19" Type="http://schemas.openxmlformats.org/officeDocument/2006/relationships/slideLayout" Target="../slideLayouts/slideLayout4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 Id="rId35" Type="http://schemas.openxmlformats.org/officeDocument/2006/relationships/slideLayout" Target="../slideLayouts/slideLayout57.xml"/><Relationship Id="rId43" Type="http://schemas.openxmlformats.org/officeDocument/2006/relationships/slideLayout" Target="../slideLayouts/slideLayout65.xml"/><Relationship Id="rId48" Type="http://schemas.openxmlformats.org/officeDocument/2006/relationships/slideLayout" Target="../slideLayouts/slideLayout70.xml"/><Relationship Id="rId56" Type="http://schemas.openxmlformats.org/officeDocument/2006/relationships/slideLayout" Target="../slideLayouts/slideLayout78.xml"/><Relationship Id="rId64" Type="http://schemas.openxmlformats.org/officeDocument/2006/relationships/slideLayout" Target="../slideLayouts/slideLayout86.xml"/><Relationship Id="rId8" Type="http://schemas.openxmlformats.org/officeDocument/2006/relationships/slideLayout" Target="../slideLayouts/slideLayout30.xml"/><Relationship Id="rId51" Type="http://schemas.openxmlformats.org/officeDocument/2006/relationships/slideLayout" Target="../slideLayouts/slideLayout73.xml"/><Relationship Id="rId3" Type="http://schemas.openxmlformats.org/officeDocument/2006/relationships/slideLayout" Target="../slideLayouts/slideLayout25.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slideLayout" Target="../slideLayouts/slideLayout55.xml"/><Relationship Id="rId38" Type="http://schemas.openxmlformats.org/officeDocument/2006/relationships/slideLayout" Target="../slideLayouts/slideLayout60.xml"/><Relationship Id="rId46" Type="http://schemas.openxmlformats.org/officeDocument/2006/relationships/slideLayout" Target="../slideLayouts/slideLayout68.xml"/><Relationship Id="rId59" Type="http://schemas.openxmlformats.org/officeDocument/2006/relationships/slideLayout" Target="../slideLayouts/slideLayout81.xml"/><Relationship Id="rId67" Type="http://schemas.openxmlformats.org/officeDocument/2006/relationships/slideLayout" Target="../slideLayouts/slideLayout89.xml"/><Relationship Id="rId20" Type="http://schemas.openxmlformats.org/officeDocument/2006/relationships/slideLayout" Target="../slideLayouts/slideLayout42.xml"/><Relationship Id="rId41" Type="http://schemas.openxmlformats.org/officeDocument/2006/relationships/slideLayout" Target="../slideLayouts/slideLayout63.xml"/><Relationship Id="rId54" Type="http://schemas.openxmlformats.org/officeDocument/2006/relationships/slideLayout" Target="../slideLayouts/slideLayout76.xml"/><Relationship Id="rId62" Type="http://schemas.openxmlformats.org/officeDocument/2006/relationships/slideLayout" Target="../slideLayouts/slideLayout8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36" Type="http://schemas.openxmlformats.org/officeDocument/2006/relationships/slideLayout" Target="../slideLayouts/slideLayout58.xml"/><Relationship Id="rId49" Type="http://schemas.openxmlformats.org/officeDocument/2006/relationships/slideLayout" Target="../slideLayouts/slideLayout71.xml"/><Relationship Id="rId57" Type="http://schemas.openxmlformats.org/officeDocument/2006/relationships/slideLayout" Target="../slideLayouts/slideLayout79.xml"/><Relationship Id="rId10" Type="http://schemas.openxmlformats.org/officeDocument/2006/relationships/slideLayout" Target="../slideLayouts/slideLayout32.xml"/><Relationship Id="rId31" Type="http://schemas.openxmlformats.org/officeDocument/2006/relationships/slideLayout" Target="../slideLayouts/slideLayout53.xml"/><Relationship Id="rId44" Type="http://schemas.openxmlformats.org/officeDocument/2006/relationships/slideLayout" Target="../slideLayouts/slideLayout66.xml"/><Relationship Id="rId52" Type="http://schemas.openxmlformats.org/officeDocument/2006/relationships/slideLayout" Target="../slideLayouts/slideLayout74.xml"/><Relationship Id="rId60" Type="http://schemas.openxmlformats.org/officeDocument/2006/relationships/slideLayout" Target="../slideLayouts/slideLayout82.xml"/><Relationship Id="rId65" Type="http://schemas.openxmlformats.org/officeDocument/2006/relationships/slideLayout" Target="../slideLayouts/slideLayout87.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9" Type="http://schemas.openxmlformats.org/officeDocument/2006/relationships/slideLayout" Target="../slideLayouts/slideLayout61.xml"/></Relationships>
</file>

<file path=ppt/slideMasters/_rels/slideMaster3.xml.rels><?xml version="1.0" encoding="UTF-8" standalone="yes"?>
<Relationships xmlns="http://schemas.openxmlformats.org/package/2006/relationships"><Relationship Id="rId26" Type="http://schemas.openxmlformats.org/officeDocument/2006/relationships/slideLayout" Target="../slideLayouts/slideLayout115.xml"/><Relationship Id="rId21" Type="http://schemas.openxmlformats.org/officeDocument/2006/relationships/slideLayout" Target="../slideLayouts/slideLayout110.xml"/><Relationship Id="rId34" Type="http://schemas.openxmlformats.org/officeDocument/2006/relationships/slideLayout" Target="../slideLayouts/slideLayout123.xml"/><Relationship Id="rId42" Type="http://schemas.openxmlformats.org/officeDocument/2006/relationships/slideLayout" Target="../slideLayouts/slideLayout131.xml"/><Relationship Id="rId47" Type="http://schemas.openxmlformats.org/officeDocument/2006/relationships/slideLayout" Target="../slideLayouts/slideLayout136.xml"/><Relationship Id="rId50" Type="http://schemas.openxmlformats.org/officeDocument/2006/relationships/slideLayout" Target="../slideLayouts/slideLayout139.xml"/><Relationship Id="rId55" Type="http://schemas.openxmlformats.org/officeDocument/2006/relationships/slideLayout" Target="../slideLayouts/slideLayout144.xml"/><Relationship Id="rId63" Type="http://schemas.openxmlformats.org/officeDocument/2006/relationships/slideLayout" Target="../slideLayouts/slideLayout152.xml"/><Relationship Id="rId7" Type="http://schemas.openxmlformats.org/officeDocument/2006/relationships/slideLayout" Target="../slideLayouts/slideLayout96.xml"/><Relationship Id="rId2" Type="http://schemas.openxmlformats.org/officeDocument/2006/relationships/slideLayout" Target="../slideLayouts/slideLayout91.xml"/><Relationship Id="rId16" Type="http://schemas.openxmlformats.org/officeDocument/2006/relationships/slideLayout" Target="../slideLayouts/slideLayout105.xml"/><Relationship Id="rId29" Type="http://schemas.openxmlformats.org/officeDocument/2006/relationships/slideLayout" Target="../slideLayouts/slideLayout118.xml"/><Relationship Id="rId11" Type="http://schemas.openxmlformats.org/officeDocument/2006/relationships/slideLayout" Target="../slideLayouts/slideLayout100.xml"/><Relationship Id="rId24" Type="http://schemas.openxmlformats.org/officeDocument/2006/relationships/slideLayout" Target="../slideLayouts/slideLayout113.xml"/><Relationship Id="rId32" Type="http://schemas.openxmlformats.org/officeDocument/2006/relationships/slideLayout" Target="../slideLayouts/slideLayout121.xml"/><Relationship Id="rId37" Type="http://schemas.openxmlformats.org/officeDocument/2006/relationships/slideLayout" Target="../slideLayouts/slideLayout126.xml"/><Relationship Id="rId40" Type="http://schemas.openxmlformats.org/officeDocument/2006/relationships/slideLayout" Target="../slideLayouts/slideLayout129.xml"/><Relationship Id="rId45" Type="http://schemas.openxmlformats.org/officeDocument/2006/relationships/slideLayout" Target="../slideLayouts/slideLayout134.xml"/><Relationship Id="rId53" Type="http://schemas.openxmlformats.org/officeDocument/2006/relationships/slideLayout" Target="../slideLayouts/slideLayout142.xml"/><Relationship Id="rId58" Type="http://schemas.openxmlformats.org/officeDocument/2006/relationships/slideLayout" Target="../slideLayouts/slideLayout147.xml"/><Relationship Id="rId66" Type="http://schemas.openxmlformats.org/officeDocument/2006/relationships/slideLayout" Target="../slideLayouts/slideLayout155.xml"/><Relationship Id="rId5" Type="http://schemas.openxmlformats.org/officeDocument/2006/relationships/slideLayout" Target="../slideLayouts/slideLayout94.xml"/><Relationship Id="rId61" Type="http://schemas.openxmlformats.org/officeDocument/2006/relationships/slideLayout" Target="../slideLayouts/slideLayout150.xml"/><Relationship Id="rId19" Type="http://schemas.openxmlformats.org/officeDocument/2006/relationships/slideLayout" Target="../slideLayouts/slideLayout108.xml"/><Relationship Id="rId14" Type="http://schemas.openxmlformats.org/officeDocument/2006/relationships/slideLayout" Target="../slideLayouts/slideLayout103.xml"/><Relationship Id="rId22" Type="http://schemas.openxmlformats.org/officeDocument/2006/relationships/slideLayout" Target="../slideLayouts/slideLayout111.xml"/><Relationship Id="rId27" Type="http://schemas.openxmlformats.org/officeDocument/2006/relationships/slideLayout" Target="../slideLayouts/slideLayout116.xml"/><Relationship Id="rId30" Type="http://schemas.openxmlformats.org/officeDocument/2006/relationships/slideLayout" Target="../slideLayouts/slideLayout119.xml"/><Relationship Id="rId35" Type="http://schemas.openxmlformats.org/officeDocument/2006/relationships/slideLayout" Target="../slideLayouts/slideLayout124.xml"/><Relationship Id="rId43" Type="http://schemas.openxmlformats.org/officeDocument/2006/relationships/slideLayout" Target="../slideLayouts/slideLayout132.xml"/><Relationship Id="rId48" Type="http://schemas.openxmlformats.org/officeDocument/2006/relationships/slideLayout" Target="../slideLayouts/slideLayout137.xml"/><Relationship Id="rId56" Type="http://schemas.openxmlformats.org/officeDocument/2006/relationships/slideLayout" Target="../slideLayouts/slideLayout145.xml"/><Relationship Id="rId64" Type="http://schemas.openxmlformats.org/officeDocument/2006/relationships/slideLayout" Target="../slideLayouts/slideLayout153.xml"/><Relationship Id="rId8" Type="http://schemas.openxmlformats.org/officeDocument/2006/relationships/slideLayout" Target="../slideLayouts/slideLayout97.xml"/><Relationship Id="rId51" Type="http://schemas.openxmlformats.org/officeDocument/2006/relationships/slideLayout" Target="../slideLayouts/slideLayout140.xml"/><Relationship Id="rId3" Type="http://schemas.openxmlformats.org/officeDocument/2006/relationships/slideLayout" Target="../slideLayouts/slideLayout92.xml"/><Relationship Id="rId12" Type="http://schemas.openxmlformats.org/officeDocument/2006/relationships/slideLayout" Target="../slideLayouts/slideLayout101.xml"/><Relationship Id="rId17" Type="http://schemas.openxmlformats.org/officeDocument/2006/relationships/slideLayout" Target="../slideLayouts/slideLayout106.xml"/><Relationship Id="rId25" Type="http://schemas.openxmlformats.org/officeDocument/2006/relationships/slideLayout" Target="../slideLayouts/slideLayout114.xml"/><Relationship Id="rId33" Type="http://schemas.openxmlformats.org/officeDocument/2006/relationships/slideLayout" Target="../slideLayouts/slideLayout122.xml"/><Relationship Id="rId38" Type="http://schemas.openxmlformats.org/officeDocument/2006/relationships/slideLayout" Target="../slideLayouts/slideLayout127.xml"/><Relationship Id="rId46" Type="http://schemas.openxmlformats.org/officeDocument/2006/relationships/slideLayout" Target="../slideLayouts/slideLayout135.xml"/><Relationship Id="rId59" Type="http://schemas.openxmlformats.org/officeDocument/2006/relationships/slideLayout" Target="../slideLayouts/slideLayout148.xml"/><Relationship Id="rId67" Type="http://schemas.openxmlformats.org/officeDocument/2006/relationships/theme" Target="../theme/theme3.xml"/><Relationship Id="rId20" Type="http://schemas.openxmlformats.org/officeDocument/2006/relationships/slideLayout" Target="../slideLayouts/slideLayout109.xml"/><Relationship Id="rId41" Type="http://schemas.openxmlformats.org/officeDocument/2006/relationships/slideLayout" Target="../slideLayouts/slideLayout130.xml"/><Relationship Id="rId54" Type="http://schemas.openxmlformats.org/officeDocument/2006/relationships/slideLayout" Target="../slideLayouts/slideLayout143.xml"/><Relationship Id="rId62" Type="http://schemas.openxmlformats.org/officeDocument/2006/relationships/slideLayout" Target="../slideLayouts/slideLayout15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5" Type="http://schemas.openxmlformats.org/officeDocument/2006/relationships/slideLayout" Target="../slideLayouts/slideLayout104.xml"/><Relationship Id="rId23" Type="http://schemas.openxmlformats.org/officeDocument/2006/relationships/slideLayout" Target="../slideLayouts/slideLayout112.xml"/><Relationship Id="rId28" Type="http://schemas.openxmlformats.org/officeDocument/2006/relationships/slideLayout" Target="../slideLayouts/slideLayout117.xml"/><Relationship Id="rId36" Type="http://schemas.openxmlformats.org/officeDocument/2006/relationships/slideLayout" Target="../slideLayouts/slideLayout125.xml"/><Relationship Id="rId49" Type="http://schemas.openxmlformats.org/officeDocument/2006/relationships/slideLayout" Target="../slideLayouts/slideLayout138.xml"/><Relationship Id="rId57" Type="http://schemas.openxmlformats.org/officeDocument/2006/relationships/slideLayout" Target="../slideLayouts/slideLayout146.xml"/><Relationship Id="rId10" Type="http://schemas.openxmlformats.org/officeDocument/2006/relationships/slideLayout" Target="../slideLayouts/slideLayout99.xml"/><Relationship Id="rId31" Type="http://schemas.openxmlformats.org/officeDocument/2006/relationships/slideLayout" Target="../slideLayouts/slideLayout120.xml"/><Relationship Id="rId44" Type="http://schemas.openxmlformats.org/officeDocument/2006/relationships/slideLayout" Target="../slideLayouts/slideLayout133.xml"/><Relationship Id="rId52" Type="http://schemas.openxmlformats.org/officeDocument/2006/relationships/slideLayout" Target="../slideLayouts/slideLayout141.xml"/><Relationship Id="rId60" Type="http://schemas.openxmlformats.org/officeDocument/2006/relationships/slideLayout" Target="../slideLayouts/slideLayout149.xml"/><Relationship Id="rId65" Type="http://schemas.openxmlformats.org/officeDocument/2006/relationships/slideLayout" Target="../slideLayouts/slideLayout154.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3" Type="http://schemas.openxmlformats.org/officeDocument/2006/relationships/slideLayout" Target="../slideLayouts/slideLayout102.xml"/><Relationship Id="rId18" Type="http://schemas.openxmlformats.org/officeDocument/2006/relationships/slideLayout" Target="../slideLayouts/slideLayout107.xml"/><Relationship Id="rId39" Type="http://schemas.openxmlformats.org/officeDocument/2006/relationships/slideLayout" Target="../slideLayouts/slideLayout1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a:t>Master Text</a:t>
            </a:r>
          </a:p>
        </p:txBody>
      </p:sp>
    </p:spTree>
    <p:extLst>
      <p:ext uri="{BB962C8B-B14F-4D97-AF65-F5344CB8AC3E}">
        <p14:creationId xmlns:p14="http://schemas.microsoft.com/office/powerpoint/2010/main" val="2527307200"/>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854" r:id="rId3"/>
    <p:sldLayoutId id="2147483809" r:id="rId4"/>
    <p:sldLayoutId id="2147483810" r:id="rId5"/>
    <p:sldLayoutId id="2147483831" r:id="rId6"/>
    <p:sldLayoutId id="2147483842" r:id="rId7"/>
    <p:sldLayoutId id="2147483829" r:id="rId8"/>
    <p:sldLayoutId id="2147483864" r:id="rId9"/>
    <p:sldLayoutId id="2147483862" r:id="rId10"/>
    <p:sldLayoutId id="2147483858" r:id="rId11"/>
    <p:sldLayoutId id="2147483859" r:id="rId12"/>
    <p:sldLayoutId id="2147483846" r:id="rId13"/>
    <p:sldLayoutId id="2147483847" r:id="rId14"/>
    <p:sldLayoutId id="2147483848" r:id="rId15"/>
    <p:sldLayoutId id="2147483860" r:id="rId16"/>
    <p:sldLayoutId id="2147483853" r:id="rId17"/>
    <p:sldLayoutId id="2147483867" r:id="rId18"/>
    <p:sldLayoutId id="2147483871" r:id="rId19"/>
    <p:sldLayoutId id="2147483872" r:id="rId20"/>
    <p:sldLayoutId id="2147483873" r:id="rId21"/>
    <p:sldLayoutId id="2147483874" r:id="rId22"/>
  </p:sldLayoutIdLst>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直角三角形 8"/>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プレースホルダー 1"/>
          <p:cNvSpPr>
            <a:spLocks noGrp="1"/>
          </p:cNvSpPr>
          <p:nvPr>
            <p:ph type="title"/>
          </p:nvPr>
        </p:nvSpPr>
        <p:spPr>
          <a:xfrm>
            <a:off x="592256" y="192950"/>
            <a:ext cx="16741860" cy="1125125"/>
          </a:xfrm>
          <a:prstGeom prst="rect">
            <a:avLst/>
          </a:prstGeom>
        </p:spPr>
        <p:txBody>
          <a:bodyPr vert="horz" lIns="163275" tIns="81638" rIns="163275" bIns="81638" rtlCol="0" anchor="ctr">
            <a:noAutofit/>
          </a:bodyPr>
          <a:lstStyle/>
          <a:p>
            <a:r>
              <a:rPr lang="en-US" altLang="ja-JP" dirty="0"/>
              <a:t>SLIDE TITLE HERE</a:t>
            </a:r>
            <a:endParaRPr lang="en-US" dirty="0"/>
          </a:p>
        </p:txBody>
      </p:sp>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7" name="直線コネクタ 6"/>
          <p:cNvCxnSpPr/>
          <p:nvPr userDrawn="1"/>
        </p:nvCxnSpPr>
        <p:spPr>
          <a:xfrm>
            <a:off x="603507" y="1273070"/>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686970"/>
      </p:ext>
    </p:extLst>
  </p:cSld>
  <p:clrMap bg1="lt1" tx1="dk1" bg2="lt2" tx2="dk2" accent1="accent1" accent2="accent2" accent3="accent3" accent4="accent4" accent5="accent5" accent6="accent6" hlink="hlink" folHlink="folHlink"/>
  <p:sldLayoutIdLst>
    <p:sldLayoutId id="2147483724" r:id="rId1"/>
    <p:sldLayoutId id="2147483851" r:id="rId2"/>
    <p:sldLayoutId id="2147483852" r:id="rId3"/>
    <p:sldLayoutId id="2147483766" r:id="rId4"/>
    <p:sldLayoutId id="2147483760" r:id="rId5"/>
    <p:sldLayoutId id="2147483765" r:id="rId6"/>
    <p:sldLayoutId id="2147483855" r:id="rId7"/>
    <p:sldLayoutId id="2147483856" r:id="rId8"/>
    <p:sldLayoutId id="2147483866" r:id="rId9"/>
    <p:sldLayoutId id="2147483857" r:id="rId10"/>
    <p:sldLayoutId id="2147483751" r:id="rId11"/>
    <p:sldLayoutId id="2147483752" r:id="rId12"/>
    <p:sldLayoutId id="2147483817" r:id="rId13"/>
    <p:sldLayoutId id="2147483823" r:id="rId14"/>
    <p:sldLayoutId id="2147483753" r:id="rId15"/>
    <p:sldLayoutId id="2147483844" r:id="rId16"/>
    <p:sldLayoutId id="2147483739" r:id="rId17"/>
    <p:sldLayoutId id="2147483740" r:id="rId18"/>
    <p:sldLayoutId id="2147483741" r:id="rId19"/>
    <p:sldLayoutId id="2147483776" r:id="rId20"/>
    <p:sldLayoutId id="2147483778" r:id="rId21"/>
    <p:sldLayoutId id="2147483793" r:id="rId22"/>
    <p:sldLayoutId id="2147483791" r:id="rId23"/>
    <p:sldLayoutId id="2147483792" r:id="rId24"/>
    <p:sldLayoutId id="2147483808" r:id="rId25"/>
    <p:sldLayoutId id="2147483806" r:id="rId26"/>
    <p:sldLayoutId id="2147483845" r:id="rId27"/>
    <p:sldLayoutId id="2147483799" r:id="rId28"/>
    <p:sldLayoutId id="2147483800" r:id="rId29"/>
    <p:sldLayoutId id="2147483801" r:id="rId30"/>
    <p:sldLayoutId id="2147483802" r:id="rId31"/>
    <p:sldLayoutId id="2147483804" r:id="rId32"/>
    <p:sldLayoutId id="2147483805" r:id="rId33"/>
    <p:sldLayoutId id="2147483807" r:id="rId34"/>
    <p:sldLayoutId id="2147483811" r:id="rId35"/>
    <p:sldLayoutId id="2147483812" r:id="rId36"/>
    <p:sldLayoutId id="2147483819" r:id="rId37"/>
    <p:sldLayoutId id="2147483834" r:id="rId38"/>
    <p:sldLayoutId id="2147483820" r:id="rId39"/>
    <p:sldLayoutId id="2147483832" r:id="rId40"/>
    <p:sldLayoutId id="2147483833" r:id="rId41"/>
    <p:sldLayoutId id="2147483821" r:id="rId42"/>
    <p:sldLayoutId id="2147483840" r:id="rId43"/>
    <p:sldLayoutId id="2147483841" r:id="rId44"/>
    <p:sldLayoutId id="2147483850" r:id="rId45"/>
    <p:sldLayoutId id="2147483863" r:id="rId46"/>
    <p:sldLayoutId id="2147483828" r:id="rId47"/>
    <p:sldLayoutId id="2147483826" r:id="rId48"/>
    <p:sldLayoutId id="2147483830" r:id="rId49"/>
    <p:sldLayoutId id="2147483827" r:id="rId50"/>
    <p:sldLayoutId id="2147483868" r:id="rId51"/>
    <p:sldLayoutId id="2147483880" r:id="rId52"/>
    <p:sldLayoutId id="2147483881" r:id="rId53"/>
    <p:sldLayoutId id="2147483882" r:id="rId54"/>
    <p:sldLayoutId id="2147483930" r:id="rId55"/>
    <p:sldLayoutId id="2147483931" r:id="rId56"/>
    <p:sldLayoutId id="2147483932" r:id="rId57"/>
    <p:sldLayoutId id="2147483933" r:id="rId58"/>
    <p:sldLayoutId id="2147483934" r:id="rId59"/>
    <p:sldLayoutId id="2147483935" r:id="rId60"/>
    <p:sldLayoutId id="2147483725" r:id="rId61"/>
    <p:sldLayoutId id="2147483733" r:id="rId62"/>
    <p:sldLayoutId id="2147483732" r:id="rId63"/>
    <p:sldLayoutId id="2147483925" r:id="rId64"/>
    <p:sldLayoutId id="2147483926" r:id="rId65"/>
    <p:sldLayoutId id="2147483927" r:id="rId66"/>
    <p:sldLayoutId id="2147483928" r:id="rId67"/>
  </p:sldLayoutIdLst>
  <p:hf hdr="0" dt="0"/>
  <p:txStyles>
    <p:titleStyle>
      <a:lvl1pPr algn="l" defTabSz="1632753" rtl="0" eaLnBrk="1" latinLnBrk="0" hangingPunct="1">
        <a:spcBef>
          <a:spcPct val="0"/>
        </a:spcBef>
        <a:buNone/>
        <a:defRPr sz="5400" kern="1200" spc="15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 name="直角三角形 1"/>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直角三角形 8"/>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60358120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90" r:id="rId4"/>
    <p:sldLayoutId id="2147483745" r:id="rId5"/>
    <p:sldLayoutId id="2147483727" r:id="rId6"/>
    <p:sldLayoutId id="2147483746" r:id="rId7"/>
    <p:sldLayoutId id="2147483824" r:id="rId8"/>
    <p:sldLayoutId id="2147483747" r:id="rId9"/>
    <p:sldLayoutId id="2147483728" r:id="rId10"/>
    <p:sldLayoutId id="2147483729" r:id="rId11"/>
    <p:sldLayoutId id="2147483749" r:id="rId12"/>
    <p:sldLayoutId id="2147483754" r:id="rId13"/>
    <p:sldLayoutId id="2147483756" r:id="rId14"/>
    <p:sldLayoutId id="2147483757" r:id="rId15"/>
    <p:sldLayoutId id="2147483759" r:id="rId16"/>
    <p:sldLayoutId id="2147483761" r:id="rId17"/>
    <p:sldLayoutId id="2147483837" r:id="rId18"/>
    <p:sldLayoutId id="2147483762" r:id="rId19"/>
    <p:sldLayoutId id="2147483764" r:id="rId20"/>
    <p:sldLayoutId id="2147483773" r:id="rId21"/>
    <p:sldLayoutId id="2147483777" r:id="rId22"/>
    <p:sldLayoutId id="2147483775" r:id="rId23"/>
    <p:sldLayoutId id="2147483767" r:id="rId24"/>
    <p:sldLayoutId id="2147483763" r:id="rId25"/>
    <p:sldLayoutId id="2147483769" r:id="rId26"/>
    <p:sldLayoutId id="2147483816" r:id="rId27"/>
    <p:sldLayoutId id="2147483843" r:id="rId28"/>
    <p:sldLayoutId id="2147483770" r:id="rId29"/>
    <p:sldLayoutId id="2147483771" r:id="rId30"/>
    <p:sldLayoutId id="2147483774" r:id="rId31"/>
    <p:sldLayoutId id="2147483772" r:id="rId32"/>
    <p:sldLayoutId id="2147483779" r:id="rId33"/>
    <p:sldLayoutId id="2147483796" r:id="rId34"/>
    <p:sldLayoutId id="2147483797" r:id="rId35"/>
    <p:sldLayoutId id="2147483813" r:id="rId36"/>
    <p:sldLayoutId id="2147483794" r:id="rId37"/>
    <p:sldLayoutId id="2147483768" r:id="rId38"/>
    <p:sldLayoutId id="2147483795" r:id="rId39"/>
    <p:sldLayoutId id="2147483836" r:id="rId40"/>
    <p:sldLayoutId id="2147483803" r:id="rId41"/>
    <p:sldLayoutId id="2147483798" r:id="rId42"/>
    <p:sldLayoutId id="2147483814" r:id="rId43"/>
    <p:sldLayoutId id="2147483815" r:id="rId44"/>
    <p:sldLayoutId id="2147483825" r:id="rId45"/>
    <p:sldLayoutId id="2147483818" r:id="rId46"/>
    <p:sldLayoutId id="2147483835" r:id="rId47"/>
    <p:sldLayoutId id="2147483849" r:id="rId48"/>
    <p:sldLayoutId id="2147483839" r:id="rId49"/>
    <p:sldLayoutId id="2147483838" r:id="rId50"/>
    <p:sldLayoutId id="2147483865" r:id="rId51"/>
    <p:sldLayoutId id="2147483869" r:id="rId52"/>
    <p:sldLayoutId id="2147483877" r:id="rId53"/>
    <p:sldLayoutId id="2147483878" r:id="rId54"/>
    <p:sldLayoutId id="2147483879" r:id="rId55"/>
    <p:sldLayoutId id="2147483883" r:id="rId56"/>
    <p:sldLayoutId id="2147483936" r:id="rId57"/>
    <p:sldLayoutId id="2147483937" r:id="rId58"/>
    <p:sldLayoutId id="2147483938" r:id="rId59"/>
    <p:sldLayoutId id="2147483939" r:id="rId60"/>
    <p:sldLayoutId id="2147483940" r:id="rId61"/>
    <p:sldLayoutId id="2147483941" r:id="rId62"/>
    <p:sldLayoutId id="2147483942" r:id="rId63"/>
    <p:sldLayoutId id="2147483943" r:id="rId64"/>
    <p:sldLayoutId id="2147483944" r:id="rId65"/>
    <p:sldLayoutId id="2147483945" r:id="rId66"/>
  </p:sldLayoutIdLst>
  <p:hf hdr="0" dt="0"/>
  <p:txStyles>
    <p:titleStyle>
      <a:lvl1pPr algn="l" defTabSz="1632753" rtl="0" eaLnBrk="1" latinLnBrk="0" hangingPunct="1">
        <a:spcBef>
          <a:spcPct val="0"/>
        </a:spcBef>
        <a:buNone/>
        <a:defRPr sz="6000" kern="1200" spc="3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4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51.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99.xml"/></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53.xml"/><Relationship Id="rId6" Type="http://schemas.openxmlformats.org/officeDocument/2006/relationships/image" Target="../media/image32.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0.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5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145.xml"/><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9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0.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101.xml"/><Relationship Id="rId5" Type="http://schemas.openxmlformats.org/officeDocument/2006/relationships/image" Target="../media/image42.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15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106.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38.png"/><Relationship Id="rId7"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145.xml"/><Relationship Id="rId6" Type="http://schemas.openxmlformats.org/officeDocument/2006/relationships/image" Target="../media/image40.png"/><Relationship Id="rId5" Type="http://schemas.openxmlformats.org/officeDocument/2006/relationships/image" Target="../media/image48.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3.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9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3.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14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8.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6.xml"/><Relationship Id="rId1" Type="http://schemas.openxmlformats.org/officeDocument/2006/relationships/slideLayout" Target="../slideLayouts/slideLayout14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8.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4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8.xml"/></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1.xml"/><Relationship Id="rId1" Type="http://schemas.openxmlformats.org/officeDocument/2006/relationships/slideLayout" Target="../slideLayouts/slideLayout9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8.xml"/></Relationships>
</file>

<file path=ppt/slides/_rels/slide43.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29.png"/><Relationship Id="rId7" Type="http://schemas.openxmlformats.org/officeDocument/2006/relationships/image" Target="../media/image40.png"/><Relationship Id="rId2" Type="http://schemas.openxmlformats.org/officeDocument/2006/relationships/notesSlide" Target="../notesSlides/notesSlide43.xml"/><Relationship Id="rId1" Type="http://schemas.openxmlformats.org/officeDocument/2006/relationships/slideLayout" Target="../slideLayouts/slideLayout145.xml"/><Relationship Id="rId6" Type="http://schemas.openxmlformats.org/officeDocument/2006/relationships/image" Target="../media/image48.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5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3.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9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0.xml"/></Relationships>
</file>

<file path=ppt/slides/_rels/slide47.xml.rels><?xml version="1.0" encoding="UTF-8" standalone="yes"?>
<Relationships xmlns="http://schemas.openxmlformats.org/package/2006/relationships"><Relationship Id="rId3" Type="http://schemas.openxmlformats.org/officeDocument/2006/relationships/image" Target="../media/image53.gif"/><Relationship Id="rId2" Type="http://schemas.openxmlformats.org/officeDocument/2006/relationships/notesSlide" Target="../notesSlides/notesSlide47.xml"/><Relationship Id="rId1" Type="http://schemas.openxmlformats.org/officeDocument/2006/relationships/slideLayout" Target="../slideLayouts/slideLayout9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6.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4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9.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5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プレースホルダー 18"/>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538" b="538"/>
          <a:stretch>
            <a:fillRect/>
          </a:stretch>
        </p:blipFill>
        <p:spPr/>
      </p:pic>
      <p:sp>
        <p:nvSpPr>
          <p:cNvPr id="14" name="テキスト プレースホルダー 13"/>
          <p:cNvSpPr>
            <a:spLocks noGrp="1"/>
          </p:cNvSpPr>
          <p:nvPr>
            <p:ph type="body" sz="quarter" idx="15"/>
          </p:nvPr>
        </p:nvSpPr>
        <p:spPr/>
        <p:txBody>
          <a:bodyPr/>
          <a:lstStyle/>
          <a:p>
            <a:r>
              <a:rPr kumimoji="1" lang="en-US" altLang="ja-JP" dirty="0"/>
              <a:t>facebook.com</a:t>
            </a:r>
            <a:endParaRPr kumimoji="1" lang="ja-JP" altLang="en-US" dirty="0"/>
          </a:p>
        </p:txBody>
      </p:sp>
      <p:pic>
        <p:nvPicPr>
          <p:cNvPr id="20" name="図プレースホルダー 19"/>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a:stretch>
            <a:fillRect/>
          </a:stretch>
        </p:blipFill>
        <p:spPr/>
      </p:pic>
      <p:sp>
        <p:nvSpPr>
          <p:cNvPr id="16" name="テキスト プレースホルダー 15"/>
          <p:cNvSpPr>
            <a:spLocks noGrp="1"/>
          </p:cNvSpPr>
          <p:nvPr>
            <p:ph type="body" sz="quarter" idx="17"/>
          </p:nvPr>
        </p:nvSpPr>
        <p:spPr/>
        <p:txBody>
          <a:bodyPr/>
          <a:lstStyle/>
          <a:p>
            <a:r>
              <a:rPr kumimoji="1" lang="en-US" altLang="ja-JP" dirty="0"/>
              <a:t>twitter.com</a:t>
            </a:r>
            <a:endParaRPr kumimoji="1" lang="ja-JP" altLang="en-US" dirty="0"/>
          </a:p>
        </p:txBody>
      </p:sp>
      <p:pic>
        <p:nvPicPr>
          <p:cNvPr id="21" name="図プレースホルダー 20"/>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a:stretch>
            <a:fillRect/>
          </a:stretch>
        </p:blipFill>
        <p:spPr/>
      </p:pic>
      <p:sp>
        <p:nvSpPr>
          <p:cNvPr id="18" name="テキスト プレースホルダー 17"/>
          <p:cNvSpPr>
            <a:spLocks noGrp="1"/>
          </p:cNvSpPr>
          <p:nvPr>
            <p:ph type="body" sz="quarter" idx="19"/>
          </p:nvPr>
        </p:nvSpPr>
        <p:spPr/>
        <p:txBody>
          <a:bodyPr/>
          <a:lstStyle/>
          <a:p>
            <a:r>
              <a:rPr kumimoji="1" lang="en-US" altLang="ja-JP" dirty="0"/>
              <a:t>mail@mail.com</a:t>
            </a:r>
            <a:endParaRPr kumimoji="1" lang="ja-JP" altLang="en-US" dirty="0"/>
          </a:p>
        </p:txBody>
      </p:sp>
      <p:pic>
        <p:nvPicPr>
          <p:cNvPr id="29" name="図プレースホルダー 28"/>
          <p:cNvPicPr>
            <a:picLocks noGrp="1" noChangeAspect="1"/>
          </p:cNvPicPr>
          <p:nvPr>
            <p:ph type="pic" sz="quarter" idx="20"/>
          </p:nvPr>
        </p:nvPicPr>
        <p:blipFill>
          <a:blip r:embed="rId6" cstate="print">
            <a:extLst>
              <a:ext uri="{28A0092B-C50C-407E-A947-70E740481C1C}">
                <a14:useLocalDpi xmlns:a14="http://schemas.microsoft.com/office/drawing/2010/main" val="0"/>
              </a:ext>
            </a:extLst>
          </a:blip>
          <a:srcRect/>
          <a:stretch>
            <a:fillRect/>
          </a:stretch>
        </p:blipFill>
        <p:spPr/>
      </p:pic>
      <p:sp>
        <p:nvSpPr>
          <p:cNvPr id="23" name="テキスト プレースホルダー 22"/>
          <p:cNvSpPr>
            <a:spLocks noGrp="1"/>
          </p:cNvSpPr>
          <p:nvPr>
            <p:ph type="body" sz="quarter" idx="21"/>
          </p:nvPr>
        </p:nvSpPr>
        <p:spPr/>
        <p:txBody>
          <a:bodyPr/>
          <a:lstStyle/>
          <a:p>
            <a:r>
              <a:rPr kumimoji="1" lang="en-US" altLang="ja-JP" dirty="0"/>
              <a:t>+81 12 3456 7890</a:t>
            </a:r>
            <a:endParaRPr kumimoji="1" lang="ja-JP" altLang="en-US" dirty="0"/>
          </a:p>
        </p:txBody>
      </p:sp>
      <p:sp>
        <p:nvSpPr>
          <p:cNvPr id="11" name="タイトル 10"/>
          <p:cNvSpPr>
            <a:spLocks noGrp="1"/>
          </p:cNvSpPr>
          <p:nvPr>
            <p:ph type="ctrTitle"/>
          </p:nvPr>
        </p:nvSpPr>
        <p:spPr>
          <a:prstGeom prst="rect">
            <a:avLst/>
          </a:prstGeom>
        </p:spPr>
        <p:txBody>
          <a:bodyPr/>
          <a:lstStyle/>
          <a:p>
            <a:r>
              <a:rPr kumimoji="1" lang="en-US" altLang="ja-JP" dirty="0"/>
              <a:t>ASP.Net4.5</a:t>
            </a:r>
            <a:endParaRPr kumimoji="1" lang="ja-JP" altLang="en-US" dirty="0"/>
          </a:p>
        </p:txBody>
      </p:sp>
    </p:spTree>
    <p:extLst>
      <p:ext uri="{BB962C8B-B14F-4D97-AF65-F5344CB8AC3E}">
        <p14:creationId xmlns:p14="http://schemas.microsoft.com/office/powerpoint/2010/main" val="2270164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8656" b="8656"/>
          <a:stretch>
            <a:fillRect/>
          </a:stretch>
        </p:blipFill>
        <p:spPr>
          <a:xfrm>
            <a:off x="0" y="0"/>
            <a:ext cx="12428571" cy="10287000"/>
          </a:xfrm>
        </p:spPr>
      </p:pic>
      <p:sp>
        <p:nvSpPr>
          <p:cNvPr id="7" name="テキスト プレースホルダー 6"/>
          <p:cNvSpPr>
            <a:spLocks noGrp="1"/>
          </p:cNvSpPr>
          <p:nvPr>
            <p:ph type="body" sz="quarter" idx="11"/>
          </p:nvPr>
        </p:nvSpPr>
        <p:spPr>
          <a:xfrm>
            <a:off x="12435763" y="3852892"/>
            <a:ext cx="5850650" cy="5850650"/>
          </a:xfrm>
        </p:spPr>
        <p:txBody>
          <a:bodyPr/>
          <a:lstStyle/>
          <a:p>
            <a:endParaRPr kumimoji="1" lang="ja-JP" altLang="en-US" dirty="0"/>
          </a:p>
        </p:txBody>
      </p:sp>
      <p:pic>
        <p:nvPicPr>
          <p:cNvPr id="25" name="図プレースホルダー 24"/>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a:stretch>
            <a:fillRect/>
          </a:stretch>
        </p:blipFill>
        <p:spPr/>
      </p:pic>
      <p:sp>
        <p:nvSpPr>
          <p:cNvPr id="6" name="タイトル 5"/>
          <p:cNvSpPr>
            <a:spLocks noGrp="1"/>
          </p:cNvSpPr>
          <p:nvPr>
            <p:ph type="ctrTitle"/>
          </p:nvPr>
        </p:nvSpPr>
        <p:spPr>
          <a:xfrm>
            <a:off x="12143110" y="6778217"/>
            <a:ext cx="5580620" cy="1189757"/>
          </a:xfrm>
          <a:prstGeom prst="rect">
            <a:avLst/>
          </a:prstGeom>
        </p:spPr>
        <p:txBody>
          <a:bodyPr/>
          <a:lstStyle/>
          <a:p>
            <a:r>
              <a:rPr lang="en-US" dirty="0"/>
              <a:t>Page Life Cycle</a:t>
            </a:r>
            <a:endParaRPr kumimoji="1" lang="ja-JP" altLang="en-US" dirty="0"/>
          </a:p>
        </p:txBody>
      </p:sp>
    </p:spTree>
    <p:extLst>
      <p:ext uri="{BB962C8B-B14F-4D97-AF65-F5344CB8AC3E}">
        <p14:creationId xmlns:p14="http://schemas.microsoft.com/office/powerpoint/2010/main" val="1193918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lang="en-US" dirty="0"/>
              <a:t>Advantages of ASP.NET over ASP </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11</a:t>
            </a:fld>
            <a:endParaRPr lang="en-US" dirty="0"/>
          </a:p>
        </p:txBody>
      </p:sp>
      <p:sp>
        <p:nvSpPr>
          <p:cNvPr id="10" name="テキスト プレースホルダー 9"/>
          <p:cNvSpPr>
            <a:spLocks noGrp="1"/>
          </p:cNvSpPr>
          <p:nvPr>
            <p:ph type="body" sz="quarter" idx="14"/>
          </p:nvPr>
        </p:nvSpPr>
        <p:spPr>
          <a:xfrm>
            <a:off x="2492672" y="1993149"/>
            <a:ext cx="5171868" cy="1043694"/>
          </a:xfrm>
        </p:spPr>
        <p:txBody>
          <a:bodyPr/>
          <a:lstStyle/>
          <a:p>
            <a:r>
              <a:rPr lang="en-US" dirty="0"/>
              <a:t>ASP</a:t>
            </a:r>
            <a:endParaRPr kumimoji="1" lang="ja-JP" altLang="en-US" dirty="0"/>
          </a:p>
        </p:txBody>
      </p:sp>
      <p:sp>
        <p:nvSpPr>
          <p:cNvPr id="11" name="テキスト プレースホルダー 10"/>
          <p:cNvSpPr>
            <a:spLocks noGrp="1"/>
          </p:cNvSpPr>
          <p:nvPr>
            <p:ph type="body" sz="quarter" idx="15"/>
          </p:nvPr>
        </p:nvSpPr>
        <p:spPr>
          <a:xfrm>
            <a:off x="1096311" y="3036843"/>
            <a:ext cx="6561729" cy="6554524"/>
          </a:xfrm>
        </p:spPr>
        <p:txBody>
          <a:bodyPr/>
          <a:lstStyle/>
          <a:p>
            <a:pPr marL="171450" indent="-171450">
              <a:buFont typeface="Arial" panose="020B0604020202020204" pitchFamily="34" charset="0"/>
              <a:buChar char="•"/>
            </a:pPr>
            <a:r>
              <a:rPr lang="en-US" dirty="0"/>
              <a:t>Microsoft introduced ASP (Active Server Pages) in November 1996.</a:t>
            </a:r>
          </a:p>
          <a:p>
            <a:pPr marL="171450" indent="-171450">
              <a:buFont typeface="Arial" panose="020B0604020202020204" pitchFamily="34" charset="0"/>
              <a:buChar char="•"/>
            </a:pPr>
            <a:r>
              <a:rPr lang="en-US" dirty="0"/>
              <a:t>ASP offered the efficiency of ISAPI applications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An ASP file is just the same as an HTML file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An ASP file can contain text, HTML, XML, and scripts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Scripts in an ASP file are executed on the server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An ASP file has the file extension “.asp”</a:t>
            </a:r>
          </a:p>
        </p:txBody>
      </p:sp>
      <p:sp>
        <p:nvSpPr>
          <p:cNvPr id="12" name="テキスト プレースホルダー 11"/>
          <p:cNvSpPr>
            <a:spLocks noGrp="1"/>
          </p:cNvSpPr>
          <p:nvPr>
            <p:ph type="body" sz="quarter" idx="16"/>
          </p:nvPr>
        </p:nvSpPr>
        <p:spPr>
          <a:xfrm>
            <a:off x="10412929" y="1774241"/>
            <a:ext cx="5171868" cy="1043694"/>
          </a:xfrm>
        </p:spPr>
        <p:txBody>
          <a:bodyPr/>
          <a:lstStyle/>
          <a:p>
            <a:r>
              <a:rPr lang="en-US" dirty="0"/>
              <a:t>ASP.NET</a:t>
            </a:r>
            <a:endParaRPr kumimoji="1" lang="ja-JP" altLang="en-US" dirty="0"/>
          </a:p>
        </p:txBody>
      </p:sp>
      <p:sp>
        <p:nvSpPr>
          <p:cNvPr id="13" name="テキスト プレースホルダー 12"/>
          <p:cNvSpPr>
            <a:spLocks noGrp="1"/>
          </p:cNvSpPr>
          <p:nvPr>
            <p:ph type="body" sz="quarter" idx="17"/>
          </p:nvPr>
        </p:nvSpPr>
        <p:spPr>
          <a:xfrm>
            <a:off x="10412929" y="2938286"/>
            <a:ext cx="6783351" cy="6840729"/>
          </a:xfrm>
        </p:spPr>
        <p:txBody>
          <a:bodyPr/>
          <a:lstStyle/>
          <a:p>
            <a:pPr marL="285750" indent="-285750">
              <a:buFont typeface="Arial" panose="020B0604020202020204" pitchFamily="34" charset="0"/>
              <a:buChar char="•"/>
            </a:pPr>
            <a:r>
              <a:rPr lang="en-US" dirty="0"/>
              <a:t>Visual Web Developer</a:t>
            </a:r>
          </a:p>
          <a:p>
            <a:pPr marL="285750" indent="-285750">
              <a:buFont typeface="Arial" panose="020B0604020202020204" pitchFamily="34" charset="0"/>
              <a:buChar char="•"/>
            </a:pPr>
            <a:endParaRPr lang="en-US" dirty="0">
              <a:solidFill>
                <a:schemeClr val="bg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t>ASP.NET Web Sites and ASP.NET Web Application Projects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ASP.NET API Reference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Page and Controls Framework</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ASP.NET Compiler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Security Infrastructure and State-Management Facilities</a:t>
            </a:r>
          </a:p>
          <a:p>
            <a:pPr marL="342900" indent="-342900">
              <a:buFont typeface="Arial" panose="020B0604020202020204" pitchFamily="34" charset="0"/>
              <a:buChar char="•"/>
            </a:pPr>
            <a:endParaRPr lang="en-US" dirty="0">
              <a:solidFill>
                <a:schemeClr val="bg2"/>
              </a:solidFill>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990858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12</a:t>
            </a:fld>
            <a:endParaRPr lang="en-US" dirty="0"/>
          </a:p>
        </p:txBody>
      </p:sp>
      <p:sp>
        <p:nvSpPr>
          <p:cNvPr id="4" name="テキスト プレースホルダー 3"/>
          <p:cNvSpPr>
            <a:spLocks noGrp="1"/>
          </p:cNvSpPr>
          <p:nvPr>
            <p:ph type="body" sz="quarter" idx="15"/>
          </p:nvPr>
        </p:nvSpPr>
        <p:spPr>
          <a:xfrm>
            <a:off x="8108091" y="1453090"/>
            <a:ext cx="9451050" cy="8138277"/>
          </a:xfrm>
        </p:spPr>
        <p:txBody>
          <a:bodyPr/>
          <a:lstStyle/>
          <a:p>
            <a:pPr>
              <a:buBlip>
                <a:blip r:embed="rId3"/>
              </a:buBlip>
            </a:pPr>
            <a:r>
              <a:rPr lang="en-US" altLang="en-US" sz="3200" dirty="0"/>
              <a:t>Web application settings are contained in a hierarchy of XML based configuration files.</a:t>
            </a:r>
          </a:p>
          <a:p>
            <a:pPr>
              <a:buBlip>
                <a:blip r:embed="rId3"/>
              </a:buBlip>
            </a:pPr>
            <a:r>
              <a:rPr lang="en-US" altLang="en-US" sz="3200" dirty="0"/>
              <a:t>These configuration files contain settings for Microsoft .NET Framework applications, including ASP.NET Web applications.</a:t>
            </a:r>
          </a:p>
          <a:p>
            <a:pPr>
              <a:buBlip>
                <a:blip r:embed="rId3"/>
              </a:buBlip>
            </a:pPr>
            <a:r>
              <a:rPr lang="en-US" altLang="en-US" sz="3200" dirty="0"/>
              <a:t>ASP.NET allows you to easily edit the configuration data before, or after applications are deployed on the server.</a:t>
            </a:r>
          </a:p>
          <a:p>
            <a:pPr>
              <a:buBlip>
                <a:blip r:embed="rId3"/>
              </a:buBlip>
            </a:pPr>
            <a:r>
              <a:rPr lang="en-US" altLang="en-US" sz="3200" dirty="0"/>
              <a:t>The files in the configuration hierarchy allow you to make configuration settings at different levels.</a:t>
            </a:r>
          </a:p>
          <a:p>
            <a:endParaRPr lang="en-US" altLang="en-US" dirty="0">
              <a:solidFill>
                <a:schemeClr val="accent2"/>
              </a:solidFill>
              <a:latin typeface="TimesNewRoman" charset="0"/>
            </a:endParaRPr>
          </a:p>
        </p:txBody>
      </p:sp>
      <p:sp>
        <p:nvSpPr>
          <p:cNvPr id="5" name="タイトル 4"/>
          <p:cNvSpPr>
            <a:spLocks noGrp="1"/>
          </p:cNvSpPr>
          <p:nvPr>
            <p:ph type="title"/>
          </p:nvPr>
        </p:nvSpPr>
        <p:spPr>
          <a:xfrm>
            <a:off x="1" y="3838355"/>
            <a:ext cx="8648150" cy="2655295"/>
          </a:xfrm>
        </p:spPr>
        <p:txBody>
          <a:bodyPr/>
          <a:lstStyle/>
          <a:p>
            <a:r>
              <a:rPr lang="en-US" dirty="0"/>
              <a:t>Web Configuration File</a:t>
            </a:r>
            <a:endParaRPr kumimoji="1" lang="ja-JP" altLang="en-US" dirty="0"/>
          </a:p>
        </p:txBody>
      </p:sp>
    </p:spTree>
    <p:extLst>
      <p:ext uri="{BB962C8B-B14F-4D97-AF65-F5344CB8AC3E}">
        <p14:creationId xmlns:p14="http://schemas.microsoft.com/office/powerpoint/2010/main" val="1424248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en-US" dirty="0"/>
              <a:t>ASP.NET 4.5 features</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13</a:t>
            </a:fld>
            <a:endParaRPr lang="en-US" dirty="0"/>
          </a:p>
        </p:txBody>
      </p:sp>
      <p:sp>
        <p:nvSpPr>
          <p:cNvPr id="24" name="テキスト プレースホルダー 23"/>
          <p:cNvSpPr>
            <a:spLocks noGrp="1"/>
          </p:cNvSpPr>
          <p:nvPr>
            <p:ph type="body" sz="quarter" idx="15"/>
          </p:nvPr>
        </p:nvSpPr>
        <p:spPr/>
        <p:txBody>
          <a:bodyPr/>
          <a:lstStyle/>
          <a:p>
            <a:r>
              <a:rPr lang="en-US" dirty="0"/>
              <a:t>Server Controls</a:t>
            </a:r>
          </a:p>
        </p:txBody>
      </p:sp>
      <p:pic>
        <p:nvPicPr>
          <p:cNvPr id="42" name="図プレースホルダー 41"/>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a:stretch>
            <a:fillRect/>
          </a:stretch>
        </p:blipFill>
        <p:spPr/>
      </p:pic>
      <p:sp>
        <p:nvSpPr>
          <p:cNvPr id="31" name="テキスト プレースホルダー 30"/>
          <p:cNvSpPr>
            <a:spLocks noGrp="1"/>
          </p:cNvSpPr>
          <p:nvPr>
            <p:ph type="body" sz="quarter" idx="27"/>
          </p:nvPr>
        </p:nvSpPr>
        <p:spPr/>
        <p:txBody>
          <a:bodyPr/>
          <a:lstStyle/>
          <a:p>
            <a:r>
              <a:rPr lang="en-US" dirty="0"/>
              <a:t>Server controls are objects that run when the page is requested and render markup to the browser</a:t>
            </a:r>
            <a:endParaRPr kumimoji="1" lang="ja-JP" altLang="en-US" dirty="0"/>
          </a:p>
        </p:txBody>
      </p:sp>
      <p:sp>
        <p:nvSpPr>
          <p:cNvPr id="32" name="テキスト プレースホルダー 31"/>
          <p:cNvSpPr>
            <a:spLocks noGrp="1"/>
          </p:cNvSpPr>
          <p:nvPr>
            <p:ph type="body" sz="quarter" idx="28"/>
          </p:nvPr>
        </p:nvSpPr>
        <p:spPr>
          <a:xfrm>
            <a:off x="4732715" y="2278387"/>
            <a:ext cx="3285365" cy="645791"/>
          </a:xfrm>
        </p:spPr>
        <p:txBody>
          <a:bodyPr/>
          <a:lstStyle/>
          <a:p>
            <a:r>
              <a:rPr lang="en-US" dirty="0"/>
              <a:t>Master Pages &amp; Error Handling</a:t>
            </a:r>
          </a:p>
          <a:p>
            <a:endParaRPr lang="en-US" dirty="0"/>
          </a:p>
        </p:txBody>
      </p:sp>
      <p:pic>
        <p:nvPicPr>
          <p:cNvPr id="43" name="図プレースホルダー 42"/>
          <p:cNvPicPr>
            <a:picLocks noGrp="1" noChangeAspect="1"/>
          </p:cNvPicPr>
          <p:nvPr>
            <p:ph type="pic" sz="quarter" idx="29"/>
          </p:nvPr>
        </p:nvPicPr>
        <p:blipFill>
          <a:blip r:embed="rId4" cstate="print">
            <a:extLst>
              <a:ext uri="{28A0092B-C50C-407E-A947-70E740481C1C}">
                <a14:useLocalDpi xmlns:a14="http://schemas.microsoft.com/office/drawing/2010/main" val="0"/>
              </a:ext>
            </a:extLst>
          </a:blip>
          <a:srcRect/>
          <a:stretch>
            <a:fillRect/>
          </a:stretch>
        </p:blipFill>
        <p:spPr/>
      </p:pic>
      <p:sp>
        <p:nvSpPr>
          <p:cNvPr id="33" name="テキスト プレースホルダー 32"/>
          <p:cNvSpPr>
            <a:spLocks noGrp="1"/>
          </p:cNvSpPr>
          <p:nvPr>
            <p:ph type="body" sz="quarter" idx="30"/>
          </p:nvPr>
        </p:nvSpPr>
        <p:spPr/>
        <p:txBody>
          <a:bodyPr/>
          <a:lstStyle/>
          <a:p>
            <a:pPr algn="just"/>
            <a:r>
              <a:rPr lang="en-US" dirty="0"/>
              <a:t>page defines the look and feel and standard behavior  for all the pages in  application</a:t>
            </a:r>
          </a:p>
          <a:p>
            <a:pPr algn="just"/>
            <a:r>
              <a:rPr lang="en-US" dirty="0"/>
              <a:t>Error handling are well supported</a:t>
            </a:r>
            <a:endParaRPr kumimoji="1" lang="en-US" altLang="ja-JP" dirty="0"/>
          </a:p>
        </p:txBody>
      </p:sp>
      <p:sp>
        <p:nvSpPr>
          <p:cNvPr id="34" name="テキスト プレースホルダー 33"/>
          <p:cNvSpPr>
            <a:spLocks noGrp="1"/>
          </p:cNvSpPr>
          <p:nvPr>
            <p:ph type="body" sz="quarter" idx="31"/>
          </p:nvPr>
        </p:nvSpPr>
        <p:spPr>
          <a:xfrm>
            <a:off x="8468130" y="2209613"/>
            <a:ext cx="3285365" cy="645791"/>
          </a:xfrm>
        </p:spPr>
        <p:txBody>
          <a:bodyPr/>
          <a:lstStyle/>
          <a:p>
            <a:r>
              <a:rPr lang="en-US" dirty="0"/>
              <a:t>Working with data &amp; Performance</a:t>
            </a:r>
          </a:p>
          <a:p>
            <a:endParaRPr lang="en-US" dirty="0"/>
          </a:p>
        </p:txBody>
      </p:sp>
      <p:pic>
        <p:nvPicPr>
          <p:cNvPr id="44" name="図プレースホルダー 43"/>
          <p:cNvPicPr>
            <a:picLocks noGrp="1" noChangeAspect="1"/>
          </p:cNvPicPr>
          <p:nvPr>
            <p:ph type="pic" sz="quarter" idx="32"/>
          </p:nvPr>
        </p:nvPicPr>
        <p:blipFill>
          <a:blip r:embed="rId5" cstate="print">
            <a:extLst>
              <a:ext uri="{28A0092B-C50C-407E-A947-70E740481C1C}">
                <a14:useLocalDpi xmlns:a14="http://schemas.microsoft.com/office/drawing/2010/main" val="0"/>
              </a:ext>
            </a:extLst>
          </a:blip>
          <a:srcRect/>
          <a:stretch>
            <a:fillRect/>
          </a:stretch>
        </p:blipFill>
        <p:spPr/>
      </p:pic>
      <p:sp>
        <p:nvSpPr>
          <p:cNvPr id="35" name="テキスト プレースホルダー 34"/>
          <p:cNvSpPr>
            <a:spLocks noGrp="1"/>
          </p:cNvSpPr>
          <p:nvPr>
            <p:ph type="body" sz="quarter" idx="33"/>
          </p:nvPr>
        </p:nvSpPr>
        <p:spPr/>
        <p:txBody>
          <a:bodyPr/>
          <a:lstStyle/>
          <a:p>
            <a:pPr algn="just"/>
            <a:r>
              <a:rPr lang="en-US" dirty="0"/>
              <a:t>Data-bound controls to automate the presentation or input of data in web page</a:t>
            </a:r>
          </a:p>
          <a:p>
            <a:pPr algn="just"/>
            <a:r>
              <a:rPr lang="en-US" dirty="0"/>
              <a:t>Web Forms provides good performance</a:t>
            </a:r>
            <a:endParaRPr kumimoji="1" lang="ja-JP" altLang="en-US" dirty="0"/>
          </a:p>
        </p:txBody>
      </p:sp>
      <p:sp>
        <p:nvSpPr>
          <p:cNvPr id="36" name="テキスト プレースホルダー 35"/>
          <p:cNvSpPr>
            <a:spLocks noGrp="1"/>
          </p:cNvSpPr>
          <p:nvPr>
            <p:ph type="body" sz="quarter" idx="34"/>
          </p:nvPr>
        </p:nvSpPr>
        <p:spPr/>
        <p:txBody>
          <a:bodyPr/>
          <a:lstStyle/>
          <a:p>
            <a:r>
              <a:rPr lang="en-US" dirty="0"/>
              <a:t>Security</a:t>
            </a:r>
          </a:p>
          <a:p>
            <a:r>
              <a:rPr lang="en-US" dirty="0"/>
              <a:t>&amp; Membership</a:t>
            </a:r>
          </a:p>
        </p:txBody>
      </p:sp>
      <p:pic>
        <p:nvPicPr>
          <p:cNvPr id="45" name="図プレースホルダー 44"/>
          <p:cNvPicPr>
            <a:picLocks noGrp="1" noChangeAspect="1"/>
          </p:cNvPicPr>
          <p:nvPr>
            <p:ph type="pic" sz="quarter" idx="35"/>
          </p:nvPr>
        </p:nvPicPr>
        <p:blipFill>
          <a:blip r:embed="rId6" cstate="print">
            <a:extLst>
              <a:ext uri="{28A0092B-C50C-407E-A947-70E740481C1C}">
                <a14:useLocalDpi xmlns:a14="http://schemas.microsoft.com/office/drawing/2010/main" val="0"/>
              </a:ext>
            </a:extLst>
          </a:blip>
          <a:srcRect l="129" r="129"/>
          <a:stretch>
            <a:fillRect/>
          </a:stretch>
        </p:blipFill>
        <p:spPr/>
      </p:pic>
      <p:sp>
        <p:nvSpPr>
          <p:cNvPr id="37" name="テキスト プレースホルダー 36"/>
          <p:cNvSpPr>
            <a:spLocks noGrp="1"/>
          </p:cNvSpPr>
          <p:nvPr>
            <p:ph type="body" sz="quarter" idx="36"/>
          </p:nvPr>
        </p:nvSpPr>
        <p:spPr>
          <a:xfrm>
            <a:off x="6683455" y="7805954"/>
            <a:ext cx="3285365" cy="1356366"/>
          </a:xfrm>
        </p:spPr>
        <p:txBody>
          <a:bodyPr/>
          <a:lstStyle/>
          <a:p>
            <a:pPr algn="just"/>
            <a:r>
              <a:rPr lang="en-US" dirty="0"/>
              <a:t>Add extensibility points and configuration options to enable various security behaviors.</a:t>
            </a:r>
          </a:p>
          <a:p>
            <a:pPr algn="just"/>
            <a:r>
              <a:rPr lang="en-US" dirty="0"/>
              <a:t>Account folder contains the files that implement the various parts of membership </a:t>
            </a:r>
            <a:endParaRPr kumimoji="1" lang="ja-JP" altLang="en-US" dirty="0"/>
          </a:p>
          <a:p>
            <a:endParaRPr kumimoji="1" lang="ja-JP" altLang="en-US" dirty="0"/>
          </a:p>
        </p:txBody>
      </p:sp>
      <p:sp>
        <p:nvSpPr>
          <p:cNvPr id="38" name="テキスト プレースホルダー 37"/>
          <p:cNvSpPr>
            <a:spLocks noGrp="1"/>
          </p:cNvSpPr>
          <p:nvPr>
            <p:ph type="body" sz="quarter" idx="37"/>
          </p:nvPr>
        </p:nvSpPr>
        <p:spPr/>
        <p:txBody>
          <a:bodyPr/>
          <a:lstStyle/>
          <a:p>
            <a:r>
              <a:rPr lang="en-US" dirty="0"/>
              <a:t>Client Script and Client Frameworks</a:t>
            </a:r>
          </a:p>
        </p:txBody>
      </p:sp>
      <p:pic>
        <p:nvPicPr>
          <p:cNvPr id="48" name="図プレースホルダー 47"/>
          <p:cNvPicPr>
            <a:picLocks noGrp="1" noChangeAspect="1"/>
          </p:cNvPicPr>
          <p:nvPr>
            <p:ph type="pic" sz="quarter" idx="38"/>
          </p:nvPr>
        </p:nvPicPr>
        <p:blipFill>
          <a:blip r:embed="rId7" cstate="print">
            <a:extLst>
              <a:ext uri="{28A0092B-C50C-407E-A947-70E740481C1C}">
                <a14:useLocalDpi xmlns:a14="http://schemas.microsoft.com/office/drawing/2010/main" val="0"/>
              </a:ext>
            </a:extLst>
          </a:blip>
          <a:srcRect l="129" r="129"/>
          <a:stretch>
            <a:fillRect/>
          </a:stretch>
        </p:blipFill>
        <p:spPr/>
      </p:pic>
      <p:sp>
        <p:nvSpPr>
          <p:cNvPr id="39" name="テキスト プレースホルダー 38"/>
          <p:cNvSpPr>
            <a:spLocks noGrp="1"/>
          </p:cNvSpPr>
          <p:nvPr>
            <p:ph type="body" sz="quarter" idx="39"/>
          </p:nvPr>
        </p:nvSpPr>
        <p:spPr>
          <a:xfrm>
            <a:off x="10313336" y="7816756"/>
            <a:ext cx="3285365" cy="1356366"/>
          </a:xfrm>
        </p:spPr>
        <p:txBody>
          <a:bodyPr/>
          <a:lstStyle/>
          <a:p>
            <a:pPr algn="just"/>
            <a:r>
              <a:rPr lang="en-US" dirty="0"/>
              <a:t>Client script to provide a richer, more responsive user interface to the users. Client script to make asynchronous calls to the Web server while a page is running in the browser.</a:t>
            </a:r>
            <a:endParaRPr kumimoji="1" lang="ja-JP" altLang="en-US" dirty="0"/>
          </a:p>
        </p:txBody>
      </p:sp>
      <p:sp>
        <p:nvSpPr>
          <p:cNvPr id="40" name="テキスト プレースホルダー 39"/>
          <p:cNvSpPr>
            <a:spLocks noGrp="1"/>
          </p:cNvSpPr>
          <p:nvPr>
            <p:ph type="body" sz="quarter" idx="40"/>
          </p:nvPr>
        </p:nvSpPr>
        <p:spPr/>
        <p:txBody>
          <a:bodyPr/>
          <a:lstStyle/>
          <a:p>
            <a:r>
              <a:rPr lang="en-US" dirty="0"/>
              <a:t>Routing &amp;  State Management</a:t>
            </a:r>
          </a:p>
          <a:p>
            <a:endParaRPr lang="en-US" dirty="0"/>
          </a:p>
        </p:txBody>
      </p:sp>
      <p:pic>
        <p:nvPicPr>
          <p:cNvPr id="6" name="Picture Placeholder 5"/>
          <p:cNvPicPr>
            <a:picLocks noGrp="1" noChangeAspect="1"/>
          </p:cNvPicPr>
          <p:nvPr>
            <p:ph type="pic" sz="quarter" idx="41"/>
          </p:nvPr>
        </p:nvPicPr>
        <p:blipFill>
          <a:blip r:embed="rId8" cstate="print"/>
          <a:srcRect l="129" r="129"/>
          <a:stretch>
            <a:fillRect/>
          </a:stretch>
        </p:blipFill>
        <p:spPr>
          <a:prstGeom prst="rect">
            <a:avLst/>
          </a:prstGeom>
        </p:spPr>
      </p:pic>
      <p:sp>
        <p:nvSpPr>
          <p:cNvPr id="41" name="テキスト プレースホルダー 40"/>
          <p:cNvSpPr>
            <a:spLocks noGrp="1"/>
          </p:cNvSpPr>
          <p:nvPr>
            <p:ph type="body" sz="quarter" idx="42"/>
          </p:nvPr>
        </p:nvSpPr>
        <p:spPr>
          <a:xfrm>
            <a:off x="14086565" y="7816756"/>
            <a:ext cx="3285365" cy="1356366"/>
          </a:xfrm>
        </p:spPr>
        <p:txBody>
          <a:bodyPr/>
          <a:lstStyle/>
          <a:p>
            <a:pPr algn="l"/>
            <a:r>
              <a:rPr lang="en-US" dirty="0"/>
              <a:t>Can configure URL routing of our application.</a:t>
            </a:r>
          </a:p>
          <a:p>
            <a:pPr algn="l"/>
            <a:r>
              <a:rPr lang="en-US" dirty="0"/>
              <a:t>State management techniques to preserve data on both a per-page  and an application-wide basis.</a:t>
            </a:r>
            <a:endParaRPr kumimoji="1" lang="ja-JP" altLang="en-US" dirty="0"/>
          </a:p>
        </p:txBody>
      </p:sp>
    </p:spTree>
    <p:extLst>
      <p:ext uri="{BB962C8B-B14F-4D97-AF65-F5344CB8AC3E}">
        <p14:creationId xmlns:p14="http://schemas.microsoft.com/office/powerpoint/2010/main" val="3628803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lang="en-US" dirty="0">
                <a:solidFill>
                  <a:schemeClr val="accent1">
                    <a:lumMod val="75000"/>
                  </a:schemeClr>
                </a:solidFill>
              </a:rPr>
              <a:t>Validation in </a:t>
            </a:r>
            <a:br>
              <a:rPr lang="en-US" dirty="0">
                <a:solidFill>
                  <a:schemeClr val="accent1">
                    <a:lumMod val="75000"/>
                  </a:schemeClr>
                </a:solidFill>
              </a:rPr>
            </a:br>
            <a:r>
              <a:rPr lang="en-US" dirty="0"/>
              <a:t>ASP.NET 4.5</a:t>
            </a:r>
            <a:endParaRPr kumimoji="1" lang="ja-JP" altLang="en-US" dirty="0"/>
          </a:p>
        </p:txBody>
      </p:sp>
      <p:sp>
        <p:nvSpPr>
          <p:cNvPr id="15" name="スライド番号プレースホルダー 14"/>
          <p:cNvSpPr>
            <a:spLocks noGrp="1"/>
          </p:cNvSpPr>
          <p:nvPr>
            <p:ph type="sldNum" sz="quarter" idx="11"/>
          </p:nvPr>
        </p:nvSpPr>
        <p:spPr/>
        <p:txBody>
          <a:bodyPr/>
          <a:lstStyle/>
          <a:p>
            <a:fld id="{387164BF-D67A-46C0-81D2-5BAF67C00C80}" type="slidenum">
              <a:rPr lang="en-US" smtClean="0"/>
              <a:pPr/>
              <a:t>14</a:t>
            </a:fld>
            <a:endParaRPr lang="en-US" dirty="0"/>
          </a:p>
        </p:txBody>
      </p:sp>
      <p:sp>
        <p:nvSpPr>
          <p:cNvPr id="13" name="テキスト プレースホルダー 12"/>
          <p:cNvSpPr>
            <a:spLocks noGrp="1"/>
          </p:cNvSpPr>
          <p:nvPr>
            <p:ph type="body" sz="quarter" idx="15"/>
          </p:nvPr>
        </p:nvSpPr>
        <p:spPr>
          <a:xfrm>
            <a:off x="2194434" y="6043600"/>
            <a:ext cx="14077564" cy="3547767"/>
          </a:xfrm>
        </p:spPr>
        <p:txBody>
          <a:bodyPr/>
          <a:lstStyle/>
          <a:p>
            <a:r>
              <a:rPr lang="en-IN" altLang="en-US" sz="2800" dirty="0">
                <a:solidFill>
                  <a:schemeClr val="accent1">
                    <a:lumMod val="75000"/>
                  </a:schemeClr>
                </a:solidFill>
                <a:cs typeface="Times New Roman" panose="02020603050405020304" pitchFamily="18" charset="0"/>
              </a:rPr>
              <a:t>Validation controls are derived from </a:t>
            </a:r>
            <a:r>
              <a:rPr lang="en-IN" altLang="en-US" sz="2800" dirty="0" err="1">
                <a:solidFill>
                  <a:schemeClr val="accent1">
                    <a:lumMod val="75000"/>
                  </a:schemeClr>
                </a:solidFill>
                <a:cs typeface="Times New Roman" panose="02020603050405020304" pitchFamily="18" charset="0"/>
              </a:rPr>
              <a:t>System.Web.UI.WebControls.BaseValidator</a:t>
            </a:r>
            <a:r>
              <a:rPr lang="en-IN" altLang="en-US" sz="2800" dirty="0">
                <a:solidFill>
                  <a:schemeClr val="accent1">
                    <a:lumMod val="75000"/>
                  </a:schemeClr>
                </a:solidFill>
                <a:cs typeface="Times New Roman" panose="02020603050405020304" pitchFamily="18" charset="0"/>
              </a:rPr>
              <a:t>, which is derived from the Label control.</a:t>
            </a:r>
          </a:p>
          <a:p>
            <a:r>
              <a:rPr lang="en-IN" altLang="en-US" sz="2800" dirty="0">
                <a:solidFill>
                  <a:schemeClr val="accent1">
                    <a:lumMod val="75000"/>
                  </a:schemeClr>
                </a:solidFill>
                <a:cs typeface="Times New Roman" panose="02020603050405020304" pitchFamily="18" charset="0"/>
              </a:rPr>
              <a:t>Validation controls contain text which is displayed only if validation fails.</a:t>
            </a:r>
          </a:p>
          <a:p>
            <a:r>
              <a:rPr lang="en-IN" altLang="en-US" sz="2800" dirty="0">
                <a:solidFill>
                  <a:schemeClr val="accent1">
                    <a:lumMod val="75000"/>
                  </a:schemeClr>
                </a:solidFill>
                <a:cs typeface="Times New Roman" panose="02020603050405020304" pitchFamily="18" charset="0"/>
              </a:rPr>
              <a:t>Text property is displayed at control location.</a:t>
            </a:r>
          </a:p>
          <a:p>
            <a:r>
              <a:rPr lang="en-IN" altLang="en-US" sz="2800" dirty="0" err="1">
                <a:solidFill>
                  <a:schemeClr val="accent1">
                    <a:lumMod val="75000"/>
                  </a:schemeClr>
                </a:solidFill>
                <a:cs typeface="Times New Roman" panose="02020603050405020304" pitchFamily="18" charset="0"/>
              </a:rPr>
              <a:t>ErrorMessage</a:t>
            </a:r>
            <a:r>
              <a:rPr lang="en-IN" altLang="en-US" sz="2800" dirty="0">
                <a:solidFill>
                  <a:schemeClr val="accent1">
                    <a:lumMod val="75000"/>
                  </a:schemeClr>
                </a:solidFill>
                <a:cs typeface="Times New Roman" panose="02020603050405020304" pitchFamily="18" charset="0"/>
              </a:rPr>
              <a:t> is displayed in summary.</a:t>
            </a:r>
          </a:p>
          <a:p>
            <a:endParaRPr lang="en-US" altLang="en-US" sz="3200" dirty="0">
              <a:solidFill>
                <a:schemeClr val="accent1">
                  <a:lumMod val="75000"/>
                </a:schemeClr>
              </a:solidFill>
              <a:cs typeface="Times New Roman" panose="02020603050405020304" pitchFamily="18" charset="0"/>
            </a:endParaRPr>
          </a:p>
          <a:p>
            <a:endParaRPr lang="ja-JP" altLang="en-US" sz="3200" dirty="0">
              <a:solidFill>
                <a:schemeClr val="accent1">
                  <a:lumMod val="75000"/>
                </a:schemeClr>
              </a:solidFill>
              <a:cs typeface="Times New Roman" panose="02020603050405020304" pitchFamily="18" charset="0"/>
            </a:endParaRPr>
          </a:p>
        </p:txBody>
      </p:sp>
    </p:spTree>
    <p:extLst>
      <p:ext uri="{BB962C8B-B14F-4D97-AF65-F5344CB8AC3E}">
        <p14:creationId xmlns:p14="http://schemas.microsoft.com/office/powerpoint/2010/main" val="3371498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o   Validation Controls</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15</a:t>
            </a:fld>
            <a:endParaRPr lang="en-US" dirty="0"/>
          </a:p>
        </p:txBody>
      </p:sp>
      <p:pic>
        <p:nvPicPr>
          <p:cNvPr id="40" name="図プレースホルダー 39"/>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a:stretch>
            <a:fillRect/>
          </a:stretch>
        </p:blipFill>
        <p:spPr/>
      </p:pic>
      <p:pic>
        <p:nvPicPr>
          <p:cNvPr id="44" name="図プレースホルダー 43"/>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59" r="59"/>
          <a:stretch>
            <a:fillRect/>
          </a:stretch>
        </p:blipFill>
        <p:spPr/>
      </p:pic>
      <p:pic>
        <p:nvPicPr>
          <p:cNvPr id="49" name="図プレースホルダー 48"/>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59" r="59"/>
          <a:stretch>
            <a:fillRect/>
          </a:stretch>
        </p:blipFill>
        <p:spPr/>
      </p:pic>
      <p:pic>
        <p:nvPicPr>
          <p:cNvPr id="50" name="図プレースホルダー 49"/>
          <p:cNvPicPr>
            <a:picLocks noGrp="1" noChangeAspect="1"/>
          </p:cNvPicPr>
          <p:nvPr>
            <p:ph type="pic" sz="quarter" idx="21"/>
          </p:nvPr>
        </p:nvPicPr>
        <p:blipFill>
          <a:blip r:embed="rId6" cstate="print">
            <a:extLst>
              <a:ext uri="{28A0092B-C50C-407E-A947-70E740481C1C}">
                <a14:useLocalDpi xmlns:a14="http://schemas.microsoft.com/office/drawing/2010/main" val="0"/>
              </a:ext>
            </a:extLst>
          </a:blip>
          <a:srcRect/>
          <a:stretch>
            <a:fillRect/>
          </a:stretch>
        </p:blipFill>
        <p:spPr/>
      </p:pic>
      <p:sp>
        <p:nvSpPr>
          <p:cNvPr id="29" name="テキスト プレースホルダー 28"/>
          <p:cNvSpPr>
            <a:spLocks noGrp="1"/>
          </p:cNvSpPr>
          <p:nvPr>
            <p:ph type="body" sz="quarter" idx="22"/>
          </p:nvPr>
        </p:nvSpPr>
        <p:spPr>
          <a:xfrm>
            <a:off x="952296" y="4267500"/>
            <a:ext cx="4125458" cy="720080"/>
          </a:xfrm>
        </p:spPr>
        <p:txBody>
          <a:bodyPr/>
          <a:lstStyle/>
          <a:p>
            <a:r>
              <a:rPr lang="en-US" dirty="0"/>
              <a:t>RequiredFieldValidator </a:t>
            </a:r>
            <a:endParaRPr kumimoji="1" lang="en-US" altLang="ja-JP" dirty="0"/>
          </a:p>
        </p:txBody>
      </p:sp>
      <p:sp>
        <p:nvSpPr>
          <p:cNvPr id="30" name="テキスト プレースホルダー 29"/>
          <p:cNvSpPr>
            <a:spLocks noGrp="1"/>
          </p:cNvSpPr>
          <p:nvPr>
            <p:ph type="body" sz="quarter" idx="23"/>
          </p:nvPr>
        </p:nvSpPr>
        <p:spPr/>
        <p:txBody>
          <a:bodyPr/>
          <a:lstStyle/>
          <a:p>
            <a:r>
              <a:rPr lang="en-US" dirty="0"/>
              <a:t>RegularExpression</a:t>
            </a:r>
          </a:p>
          <a:p>
            <a:r>
              <a:rPr lang="en-US" dirty="0"/>
              <a:t>Validator</a:t>
            </a:r>
            <a:endParaRPr kumimoji="1" lang="en-US" altLang="ja-JP" dirty="0"/>
          </a:p>
        </p:txBody>
      </p:sp>
      <p:sp>
        <p:nvSpPr>
          <p:cNvPr id="31" name="テキスト プレースホルダー 30"/>
          <p:cNvSpPr>
            <a:spLocks noGrp="1"/>
          </p:cNvSpPr>
          <p:nvPr>
            <p:ph type="body" sz="quarter" idx="24"/>
          </p:nvPr>
        </p:nvSpPr>
        <p:spPr/>
        <p:txBody>
          <a:bodyPr/>
          <a:lstStyle/>
          <a:p>
            <a:r>
              <a:rPr lang="en-US" dirty="0"/>
              <a:t>RangeValidator </a:t>
            </a:r>
            <a:endParaRPr kumimoji="1" lang="en-US" altLang="ja-JP" dirty="0"/>
          </a:p>
        </p:txBody>
      </p:sp>
      <p:sp>
        <p:nvSpPr>
          <p:cNvPr id="32" name="テキスト プレースホルダー 31"/>
          <p:cNvSpPr>
            <a:spLocks noGrp="1"/>
          </p:cNvSpPr>
          <p:nvPr>
            <p:ph type="body" sz="quarter" idx="25"/>
          </p:nvPr>
        </p:nvSpPr>
        <p:spPr/>
        <p:txBody>
          <a:bodyPr/>
          <a:lstStyle/>
          <a:p>
            <a:r>
              <a:rPr lang="en-US" dirty="0"/>
              <a:t>CompareValidator</a:t>
            </a:r>
            <a:endParaRPr kumimoji="1" lang="en-US" altLang="ja-JP" dirty="0"/>
          </a:p>
        </p:txBody>
      </p:sp>
      <p:sp>
        <p:nvSpPr>
          <p:cNvPr id="24" name="テキスト プレースホルダー 23"/>
          <p:cNvSpPr>
            <a:spLocks noGrp="1"/>
          </p:cNvSpPr>
          <p:nvPr>
            <p:ph type="body" sz="quarter" idx="15"/>
          </p:nvPr>
        </p:nvSpPr>
        <p:spPr/>
        <p:txBody>
          <a:bodyPr/>
          <a:lstStyle/>
          <a:p>
            <a:pPr marL="0" lvl="1" indent="0" algn="ctr">
              <a:lnSpc>
                <a:spcPct val="120000"/>
              </a:lnSpc>
              <a:buNone/>
            </a:pPr>
            <a:r>
              <a:rPr kumimoji="1" lang="en-US" altLang="ja-JP" dirty="0"/>
              <a:t> </a:t>
            </a:r>
            <a:r>
              <a:rPr lang="en-US" sz="2000" dirty="0"/>
              <a:t>The RequiredFieldValidator control ensures that the required field is not empty. It is generally tied to a text box to force input into the text box</a:t>
            </a:r>
            <a:endParaRPr kumimoji="1" lang="ja-JP" altLang="en-US" dirty="0"/>
          </a:p>
        </p:txBody>
      </p:sp>
      <p:sp>
        <p:nvSpPr>
          <p:cNvPr id="33" name="テキスト プレースホルダー 32"/>
          <p:cNvSpPr>
            <a:spLocks noGrp="1"/>
          </p:cNvSpPr>
          <p:nvPr>
            <p:ph type="body" sz="quarter" idx="26"/>
          </p:nvPr>
        </p:nvSpPr>
        <p:spPr/>
        <p:txBody>
          <a:bodyPr/>
          <a:lstStyle/>
          <a:p>
            <a:r>
              <a:rPr kumimoji="1" lang="en-US" altLang="ja-JP" dirty="0"/>
              <a:t>Sends the merged results to the browser</a:t>
            </a:r>
            <a:endParaRPr kumimoji="1" lang="ja-JP" altLang="en-US" dirty="0"/>
          </a:p>
        </p:txBody>
      </p:sp>
      <p:sp>
        <p:nvSpPr>
          <p:cNvPr id="34" name="テキスト プレースホルダー 33"/>
          <p:cNvSpPr>
            <a:spLocks noGrp="1"/>
          </p:cNvSpPr>
          <p:nvPr>
            <p:ph type="body" sz="quarter" idx="27"/>
          </p:nvPr>
        </p:nvSpPr>
        <p:spPr/>
        <p:txBody>
          <a:bodyPr/>
          <a:lstStyle/>
          <a:p>
            <a:pPr marL="798513" lvl="1" indent="-336550">
              <a:buNone/>
            </a:pPr>
            <a:r>
              <a:rPr kumimoji="1" lang="en-US" altLang="ja-JP" sz="2000" dirty="0"/>
              <a:t>     Merges the content from the master page with that of the requested Web page.</a:t>
            </a:r>
          </a:p>
        </p:txBody>
      </p:sp>
      <p:sp>
        <p:nvSpPr>
          <p:cNvPr id="35" name="テキスト プレースホルダー 34"/>
          <p:cNvSpPr>
            <a:spLocks noGrp="1"/>
          </p:cNvSpPr>
          <p:nvPr>
            <p:ph type="body" sz="quarter" idx="28"/>
          </p:nvPr>
        </p:nvSpPr>
        <p:spPr/>
        <p:txBody>
          <a:bodyPr/>
          <a:lstStyle/>
          <a:p>
            <a:pPr marL="0" lvl="1" indent="0" algn="ctr">
              <a:lnSpc>
                <a:spcPct val="120000"/>
              </a:lnSpc>
              <a:buNone/>
            </a:pPr>
            <a:r>
              <a:rPr lang="en-US" sz="2000" dirty="0"/>
              <a:t>The RangeValidator control verifies that the input value falls within a predetermined range</a:t>
            </a:r>
            <a:r>
              <a:rPr kumimoji="1" lang="en-US" altLang="ja-JP" sz="2000" dirty="0"/>
              <a:t>.</a:t>
            </a:r>
          </a:p>
          <a:p>
            <a:r>
              <a:rPr kumimoji="1" lang="en-US" altLang="ja-JP" dirty="0"/>
              <a:t>.</a:t>
            </a:r>
            <a:endParaRPr kumimoji="1" lang="ja-JP" altLang="en-US" dirty="0"/>
          </a:p>
        </p:txBody>
      </p:sp>
    </p:spTree>
    <p:extLst>
      <p:ext uri="{BB962C8B-B14F-4D97-AF65-F5344CB8AC3E}">
        <p14:creationId xmlns:p14="http://schemas.microsoft.com/office/powerpoint/2010/main" val="3795414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lang="en-US" dirty="0"/>
              <a:t>CustomValidator</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16</a:t>
            </a:fld>
            <a:endParaRPr lang="en-US" dirty="0"/>
          </a:p>
        </p:txBody>
      </p:sp>
      <p:sp>
        <p:nvSpPr>
          <p:cNvPr id="24" name="テキスト プレースホルダー 23"/>
          <p:cNvSpPr>
            <a:spLocks noGrp="1"/>
          </p:cNvSpPr>
          <p:nvPr>
            <p:ph type="body" sz="quarter" idx="15"/>
          </p:nvPr>
        </p:nvSpPr>
        <p:spPr>
          <a:xfrm>
            <a:off x="4777721" y="3004782"/>
            <a:ext cx="7110789" cy="1664618"/>
          </a:xfrm>
        </p:spPr>
        <p:txBody>
          <a:bodyPr/>
          <a:lstStyle/>
          <a:p>
            <a:r>
              <a:rPr lang="en-US" dirty="0"/>
              <a:t>The CustomValidator control allows writing application specific custom validation routines for both the client side and the server side validation.</a:t>
            </a:r>
            <a:r>
              <a:rPr kumimoji="1" lang="en-US" altLang="ja-JP" dirty="0"/>
              <a:t>.</a:t>
            </a:r>
            <a:endParaRPr kumimoji="1" lang="ja-JP" altLang="en-US" dirty="0"/>
          </a:p>
          <a:p>
            <a:endParaRPr kumimoji="1" lang="ja-JP" altLang="en-US" dirty="0"/>
          </a:p>
        </p:txBody>
      </p:sp>
      <p:sp>
        <p:nvSpPr>
          <p:cNvPr id="25" name="テキスト プレースホルダー 24"/>
          <p:cNvSpPr>
            <a:spLocks noGrp="1"/>
          </p:cNvSpPr>
          <p:nvPr>
            <p:ph type="body" sz="quarter" idx="16"/>
          </p:nvPr>
        </p:nvSpPr>
        <p:spPr>
          <a:xfrm>
            <a:off x="5128799" y="2213135"/>
            <a:ext cx="7109138" cy="773203"/>
          </a:xfrm>
        </p:spPr>
        <p:txBody>
          <a:bodyPr/>
          <a:lstStyle/>
          <a:p>
            <a:r>
              <a:rPr kumimoji="1" lang="en-US" altLang="ja-JP" dirty="0"/>
              <a:t>Working</a:t>
            </a:r>
            <a:endParaRPr kumimoji="1" lang="ja-JP" altLang="en-US" dirty="0"/>
          </a:p>
          <a:p>
            <a:endParaRPr kumimoji="1" lang="ja-JP" altLang="en-US" dirty="0"/>
          </a:p>
        </p:txBody>
      </p:sp>
      <p:sp>
        <p:nvSpPr>
          <p:cNvPr id="27" name="テキスト プレースホルダー 26"/>
          <p:cNvSpPr>
            <a:spLocks noGrp="1"/>
          </p:cNvSpPr>
          <p:nvPr>
            <p:ph type="body" sz="quarter" idx="22"/>
          </p:nvPr>
        </p:nvSpPr>
        <p:spPr>
          <a:xfrm>
            <a:off x="1582367" y="6448645"/>
            <a:ext cx="7110789" cy="1664618"/>
          </a:xfrm>
        </p:spPr>
        <p:txBody>
          <a:bodyPr/>
          <a:lstStyle/>
          <a:p>
            <a:pPr marL="347663" indent="-347663"/>
            <a:r>
              <a:rPr lang="en-US" dirty="0"/>
              <a:t>The server side validation routine must be called from the control's </a:t>
            </a:r>
            <a:r>
              <a:rPr lang="en-US" dirty="0" err="1"/>
              <a:t>ServerValidate</a:t>
            </a:r>
            <a:r>
              <a:rPr lang="en-US" dirty="0"/>
              <a:t> event handler. The server side validation routine should be written in any </a:t>
            </a:r>
            <a:r>
              <a:rPr lang="en-US" dirty="0" err="1"/>
              <a:t>.Net</a:t>
            </a:r>
            <a:r>
              <a:rPr lang="en-US" dirty="0"/>
              <a:t> language, like C# or </a:t>
            </a:r>
            <a:r>
              <a:rPr lang="en-US" dirty="0" err="1"/>
              <a:t>VB.Net</a:t>
            </a:r>
            <a:r>
              <a:rPr lang="en-US" dirty="0"/>
              <a:t>.</a:t>
            </a:r>
            <a:endParaRPr kumimoji="1" lang="ja-JP" altLang="en-US" dirty="0"/>
          </a:p>
        </p:txBody>
      </p:sp>
      <p:sp>
        <p:nvSpPr>
          <p:cNvPr id="28" name="テキスト プレースホルダー 27"/>
          <p:cNvSpPr>
            <a:spLocks noGrp="1"/>
          </p:cNvSpPr>
          <p:nvPr>
            <p:ph type="body" sz="quarter" idx="23"/>
          </p:nvPr>
        </p:nvSpPr>
        <p:spPr>
          <a:xfrm>
            <a:off x="1660490" y="5270731"/>
            <a:ext cx="7109138" cy="773203"/>
          </a:xfrm>
        </p:spPr>
        <p:txBody>
          <a:bodyPr/>
          <a:lstStyle/>
          <a:p>
            <a:r>
              <a:rPr lang="en-US" dirty="0"/>
              <a:t>Server side validation</a:t>
            </a:r>
            <a:endParaRPr kumimoji="1" lang="ja-JP" altLang="en-US" dirty="0"/>
          </a:p>
        </p:txBody>
      </p:sp>
      <p:sp>
        <p:nvSpPr>
          <p:cNvPr id="31" name="テキスト プレースホルダー 30"/>
          <p:cNvSpPr>
            <a:spLocks noGrp="1"/>
          </p:cNvSpPr>
          <p:nvPr>
            <p:ph type="body" sz="quarter" idx="28"/>
          </p:nvPr>
        </p:nvSpPr>
        <p:spPr>
          <a:xfrm>
            <a:off x="10403346" y="6343456"/>
            <a:ext cx="7110790" cy="1664618"/>
          </a:xfrm>
        </p:spPr>
        <p:txBody>
          <a:bodyPr/>
          <a:lstStyle/>
          <a:p>
            <a:pPr marL="347663" indent="-347663"/>
            <a:r>
              <a:rPr lang="en-US" dirty="0"/>
              <a:t>The client side validation is accomplished through the </a:t>
            </a:r>
            <a:r>
              <a:rPr lang="en-US" dirty="0" err="1"/>
              <a:t>ClientValidationFunction</a:t>
            </a:r>
            <a:r>
              <a:rPr lang="en-US" dirty="0"/>
              <a:t> property. The client side validation routine should be written in a scripting language, such as JavaScript or VBScript, which the browser can understand. </a:t>
            </a:r>
            <a:endParaRPr kumimoji="1" lang="ja-JP" altLang="en-US" dirty="0"/>
          </a:p>
        </p:txBody>
      </p:sp>
      <p:sp>
        <p:nvSpPr>
          <p:cNvPr id="32" name="テキスト プレースホルダー 31"/>
          <p:cNvSpPr>
            <a:spLocks noGrp="1"/>
          </p:cNvSpPr>
          <p:nvPr>
            <p:ph type="body" sz="quarter" idx="29"/>
          </p:nvPr>
        </p:nvSpPr>
        <p:spPr>
          <a:xfrm>
            <a:off x="10722563" y="5165208"/>
            <a:ext cx="7109138" cy="773203"/>
          </a:xfrm>
        </p:spPr>
        <p:txBody>
          <a:bodyPr/>
          <a:lstStyle/>
          <a:p>
            <a:r>
              <a:rPr lang="en-US" dirty="0"/>
              <a:t>Client side validation</a:t>
            </a:r>
            <a:endParaRPr kumimoji="1" lang="ja-JP" altLang="en-US" dirty="0"/>
          </a:p>
          <a:p>
            <a:endParaRPr kumimoji="1" lang="ja-JP" altLang="en-US" dirty="0"/>
          </a:p>
        </p:txBody>
      </p:sp>
      <p:pic>
        <p:nvPicPr>
          <p:cNvPr id="42" name="図プレースホルダー 41"/>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a:stretch>
            <a:fillRect/>
          </a:stretch>
        </p:blipFill>
        <p:spPr/>
      </p:pic>
      <p:pic>
        <p:nvPicPr>
          <p:cNvPr id="43" name="図プレースホルダー 42"/>
          <p:cNvPicPr>
            <a:picLocks noGrp="1" noChangeAspect="1"/>
          </p:cNvPicPr>
          <p:nvPr>
            <p:ph type="pic" sz="quarter" idx="36"/>
          </p:nvPr>
        </p:nvPicPr>
        <p:blipFill>
          <a:blip r:embed="rId4" cstate="print">
            <a:extLst>
              <a:ext uri="{28A0092B-C50C-407E-A947-70E740481C1C}">
                <a14:useLocalDpi xmlns:a14="http://schemas.microsoft.com/office/drawing/2010/main" val="0"/>
              </a:ext>
            </a:extLst>
          </a:blip>
          <a:srcRect l="397" r="397"/>
          <a:stretch>
            <a:fillRect/>
          </a:stretch>
        </p:blipFill>
        <p:spPr/>
      </p:pic>
      <p:pic>
        <p:nvPicPr>
          <p:cNvPr id="45" name="図プレースホルダー 44"/>
          <p:cNvPicPr>
            <a:picLocks noGrp="1" noChangeAspect="1"/>
          </p:cNvPicPr>
          <p:nvPr>
            <p:ph type="pic" sz="quarter" idx="38"/>
          </p:nvPr>
        </p:nvPicPr>
        <p:blipFill>
          <a:blip r:embed="rId5" cstate="print">
            <a:extLst>
              <a:ext uri="{28A0092B-C50C-407E-A947-70E740481C1C}">
                <a14:useLocalDpi xmlns:a14="http://schemas.microsoft.com/office/drawing/2010/main" val="0"/>
              </a:ext>
            </a:extLst>
          </a:blip>
          <a:srcRect t="397" b="397"/>
          <a:stretch>
            <a:fillRect/>
          </a:stretch>
        </p:blipFill>
        <p:spPr/>
      </p:pic>
    </p:spTree>
    <p:extLst>
      <p:ext uri="{BB962C8B-B14F-4D97-AF65-F5344CB8AC3E}">
        <p14:creationId xmlns:p14="http://schemas.microsoft.com/office/powerpoint/2010/main" val="3140480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17</a:t>
            </a:fld>
            <a:endParaRPr lang="en-US" dirty="0"/>
          </a:p>
        </p:txBody>
      </p:sp>
      <p:sp>
        <p:nvSpPr>
          <p:cNvPr id="25" name="テキスト プレースホルダー 24"/>
          <p:cNvSpPr>
            <a:spLocks noGrp="1"/>
          </p:cNvSpPr>
          <p:nvPr>
            <p:ph type="body" sz="quarter" idx="27"/>
          </p:nvPr>
        </p:nvSpPr>
        <p:spPr/>
        <p:txBody>
          <a:bodyPr/>
          <a:lstStyle/>
          <a:p>
            <a:r>
              <a:rPr kumimoji="1" lang="en-US" altLang="ja-JP" dirty="0"/>
              <a:t>Details</a:t>
            </a:r>
            <a:endParaRPr kumimoji="1" lang="ja-JP" altLang="en-US" dirty="0"/>
          </a:p>
        </p:txBody>
      </p:sp>
      <p:sp>
        <p:nvSpPr>
          <p:cNvPr id="26" name="テキスト プレースホルダー 25"/>
          <p:cNvSpPr>
            <a:spLocks noGrp="1"/>
          </p:cNvSpPr>
          <p:nvPr>
            <p:ph type="body" sz="quarter" idx="28"/>
          </p:nvPr>
        </p:nvSpPr>
        <p:spPr/>
        <p:txBody>
          <a:bodyPr/>
          <a:lstStyle/>
          <a:p>
            <a:pPr marL="742950" lvl="1" indent="-285750" algn="just">
              <a:buNone/>
            </a:pPr>
            <a:r>
              <a:rPr lang="en-US" sz="2000" dirty="0"/>
              <a:t>The summary displays the values of the ErrorMessage property of all validation controls that failed validation. </a:t>
            </a:r>
            <a:endParaRPr kumimoji="1" lang="en-US" altLang="ja-JP" sz="2000" dirty="0"/>
          </a:p>
        </p:txBody>
      </p:sp>
      <p:sp>
        <p:nvSpPr>
          <p:cNvPr id="27" name="テキスト プレースホルダー 26"/>
          <p:cNvSpPr>
            <a:spLocks noGrp="1"/>
          </p:cNvSpPr>
          <p:nvPr>
            <p:ph type="body" sz="quarter" idx="29"/>
          </p:nvPr>
        </p:nvSpPr>
        <p:spPr/>
        <p:txBody>
          <a:bodyPr/>
          <a:lstStyle/>
          <a:p>
            <a:r>
              <a:rPr lang="en-US" dirty="0" err="1"/>
              <a:t>ShowMessageBox</a:t>
            </a:r>
            <a:endParaRPr kumimoji="1" lang="ja-JP" altLang="en-US" dirty="0"/>
          </a:p>
        </p:txBody>
      </p:sp>
      <p:sp>
        <p:nvSpPr>
          <p:cNvPr id="28" name="テキスト プレースホルダー 27"/>
          <p:cNvSpPr>
            <a:spLocks noGrp="1"/>
          </p:cNvSpPr>
          <p:nvPr>
            <p:ph type="body" sz="quarter" idx="30"/>
          </p:nvPr>
        </p:nvSpPr>
        <p:spPr>
          <a:xfrm>
            <a:off x="682266" y="5246996"/>
            <a:ext cx="6705745" cy="1395154"/>
          </a:xfrm>
        </p:spPr>
        <p:txBody>
          <a:bodyPr/>
          <a:lstStyle/>
          <a:p>
            <a:r>
              <a:rPr lang="en-US" sz="2000" dirty="0"/>
              <a:t>Property of </a:t>
            </a:r>
            <a:r>
              <a:rPr lang="en-US" dirty="0"/>
              <a:t>Validation Summary </a:t>
            </a:r>
            <a:r>
              <a:rPr lang="en-US" sz="2000" dirty="0"/>
              <a:t> to list out the error message.</a:t>
            </a:r>
          </a:p>
          <a:p>
            <a:r>
              <a:rPr lang="en-US" dirty="0"/>
              <a:t>shows the error messages in a separate window</a:t>
            </a:r>
            <a:endParaRPr kumimoji="1" lang="en-US" altLang="ja-JP" sz="2000" dirty="0"/>
          </a:p>
        </p:txBody>
      </p:sp>
      <p:sp>
        <p:nvSpPr>
          <p:cNvPr id="29" name="テキスト プレースホルダー 28"/>
          <p:cNvSpPr>
            <a:spLocks noGrp="1"/>
          </p:cNvSpPr>
          <p:nvPr>
            <p:ph type="body" sz="quarter" idx="31"/>
          </p:nvPr>
        </p:nvSpPr>
        <p:spPr/>
        <p:txBody>
          <a:bodyPr/>
          <a:lstStyle/>
          <a:p>
            <a:r>
              <a:rPr lang="en-US" dirty="0" err="1"/>
              <a:t>ShowSummary</a:t>
            </a:r>
            <a:endParaRPr kumimoji="1" lang="ja-JP" altLang="en-US" dirty="0"/>
          </a:p>
        </p:txBody>
      </p:sp>
      <p:sp>
        <p:nvSpPr>
          <p:cNvPr id="30" name="テキスト プレースホルダー 29"/>
          <p:cNvSpPr>
            <a:spLocks noGrp="1"/>
          </p:cNvSpPr>
          <p:nvPr>
            <p:ph type="body" sz="quarter" idx="32"/>
          </p:nvPr>
        </p:nvSpPr>
        <p:spPr>
          <a:xfrm>
            <a:off x="9413236" y="7303741"/>
            <a:ext cx="8595955" cy="1395154"/>
          </a:xfrm>
        </p:spPr>
        <p:txBody>
          <a:bodyPr/>
          <a:lstStyle/>
          <a:p>
            <a:pPr marL="342900" indent="-342900">
              <a:spcBef>
                <a:spcPct val="20000"/>
              </a:spcBef>
            </a:pPr>
            <a:r>
              <a:rPr lang="en-US" dirty="0"/>
              <a:t>Property of Validation Summary  to list out the error message.</a:t>
            </a:r>
            <a:endParaRPr kumimoji="1" lang="en-US" altLang="ja-JP" dirty="0"/>
          </a:p>
          <a:p>
            <a:pPr marL="342900" indent="-342900">
              <a:spcBef>
                <a:spcPct val="20000"/>
              </a:spcBef>
            </a:pPr>
            <a:r>
              <a:rPr lang="en-US" dirty="0"/>
              <a:t>shows the error messages in specified format</a:t>
            </a:r>
            <a:endParaRPr kumimoji="1" lang="ja-JP" altLang="en-US" sz="2000" dirty="0"/>
          </a:p>
        </p:txBody>
      </p:sp>
      <p:sp>
        <p:nvSpPr>
          <p:cNvPr id="15" name="テキスト プレースホルダー 14"/>
          <p:cNvSpPr>
            <a:spLocks noGrp="1"/>
          </p:cNvSpPr>
          <p:nvPr>
            <p:ph type="body" sz="quarter" idx="14"/>
          </p:nvPr>
        </p:nvSpPr>
        <p:spPr>
          <a:xfrm>
            <a:off x="6982966" y="329861"/>
            <a:ext cx="9557320" cy="870349"/>
          </a:xfrm>
        </p:spPr>
        <p:txBody>
          <a:bodyPr/>
          <a:lstStyle/>
          <a:p>
            <a:r>
              <a:rPr lang="en-US" dirty="0"/>
              <a:t>ValidationSummary</a:t>
            </a:r>
            <a:endParaRPr kumimoji="1" lang="ja-JP" altLang="en-US" dirty="0"/>
          </a:p>
        </p:txBody>
      </p:sp>
      <p:sp>
        <p:nvSpPr>
          <p:cNvPr id="16" name="テキスト プレースホルダー 15"/>
          <p:cNvSpPr>
            <a:spLocks noGrp="1"/>
          </p:cNvSpPr>
          <p:nvPr>
            <p:ph type="body" sz="quarter" idx="15"/>
          </p:nvPr>
        </p:nvSpPr>
        <p:spPr/>
        <p:txBody>
          <a:bodyPr/>
          <a:lstStyle/>
          <a:p>
            <a:r>
              <a:rPr lang="en-US" dirty="0"/>
              <a:t>The ValidationSummary control does not perform any validation but shows a summary of all errors in the page</a:t>
            </a:r>
            <a:endParaRPr kumimoji="1" lang="ja-JP" altLang="en-US" dirty="0"/>
          </a:p>
        </p:txBody>
      </p:sp>
    </p:spTree>
    <p:extLst>
      <p:ext uri="{BB962C8B-B14F-4D97-AF65-F5344CB8AC3E}">
        <p14:creationId xmlns:p14="http://schemas.microsoft.com/office/powerpoint/2010/main" val="1232578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18</a:t>
            </a:fld>
            <a:endParaRPr lang="en-US" dirty="0"/>
          </a:p>
        </p:txBody>
      </p:sp>
      <p:sp>
        <p:nvSpPr>
          <p:cNvPr id="25" name="テキスト プレースホルダー 24"/>
          <p:cNvSpPr>
            <a:spLocks noGrp="1"/>
          </p:cNvSpPr>
          <p:nvPr>
            <p:ph type="body" sz="quarter" idx="27"/>
          </p:nvPr>
        </p:nvSpPr>
        <p:spPr/>
        <p:txBody>
          <a:bodyPr/>
          <a:lstStyle/>
          <a:p>
            <a:r>
              <a:rPr kumimoji="1" lang="en-US" altLang="ja-JP" dirty="0"/>
              <a:t>Details</a:t>
            </a:r>
            <a:endParaRPr kumimoji="1" lang="ja-JP" altLang="en-US" dirty="0"/>
          </a:p>
        </p:txBody>
      </p:sp>
      <p:sp>
        <p:nvSpPr>
          <p:cNvPr id="26" name="テキスト プレースホルダー 25"/>
          <p:cNvSpPr>
            <a:spLocks noGrp="1"/>
          </p:cNvSpPr>
          <p:nvPr>
            <p:ph type="body" sz="quarter" idx="28"/>
          </p:nvPr>
        </p:nvSpPr>
        <p:spPr/>
        <p:txBody>
          <a:bodyPr/>
          <a:lstStyle/>
          <a:p>
            <a:pPr marL="742950" lvl="1" indent="-285750" algn="just">
              <a:buNone/>
            </a:pPr>
            <a:r>
              <a:rPr lang="en-US" sz="2000" dirty="0"/>
              <a:t>To create a validation group, you should put the input controls and the validation controls into the same logical group by setting their ValidationGroup property. </a:t>
            </a:r>
            <a:endParaRPr kumimoji="1" lang="en-US" altLang="ja-JP" sz="2000" dirty="0"/>
          </a:p>
        </p:txBody>
      </p:sp>
      <p:sp>
        <p:nvSpPr>
          <p:cNvPr id="27" name="テキスト プレースホルダー 26"/>
          <p:cNvSpPr>
            <a:spLocks noGrp="1"/>
          </p:cNvSpPr>
          <p:nvPr>
            <p:ph type="body" sz="quarter" idx="29"/>
          </p:nvPr>
        </p:nvSpPr>
        <p:spPr/>
        <p:txBody>
          <a:bodyPr/>
          <a:lstStyle/>
          <a:p>
            <a:r>
              <a:rPr lang="en-US" altLang="ja-JP" dirty="0"/>
              <a:t>How it works</a:t>
            </a:r>
            <a:endParaRPr kumimoji="1" lang="ja-JP" altLang="en-US" dirty="0"/>
          </a:p>
        </p:txBody>
      </p:sp>
      <p:sp>
        <p:nvSpPr>
          <p:cNvPr id="28" name="テキスト プレースホルダー 27"/>
          <p:cNvSpPr>
            <a:spLocks noGrp="1"/>
          </p:cNvSpPr>
          <p:nvPr>
            <p:ph type="body" sz="quarter" idx="30"/>
          </p:nvPr>
        </p:nvSpPr>
        <p:spPr>
          <a:xfrm>
            <a:off x="682266" y="5246996"/>
            <a:ext cx="6705745" cy="1395154"/>
          </a:xfrm>
        </p:spPr>
        <p:txBody>
          <a:bodyPr/>
          <a:lstStyle/>
          <a:p>
            <a:r>
              <a:rPr lang="en-US" dirty="0"/>
              <a:t>Server controls such as </a:t>
            </a:r>
            <a:r>
              <a:rPr lang="en-US" b="1" dirty="0"/>
              <a:t>validation</a:t>
            </a:r>
            <a:r>
              <a:rPr lang="en-US" dirty="0"/>
              <a:t> controls, Button and TextBox have </a:t>
            </a:r>
            <a:r>
              <a:rPr lang="en-US" b="1" dirty="0"/>
              <a:t>ValidationGroup</a:t>
            </a:r>
            <a:r>
              <a:rPr lang="en-US" dirty="0"/>
              <a:t> property that takes a string value. Validation groups come handy in situations where you wish to validate only a small set of controls from many controls housed on a Web Form</a:t>
            </a:r>
            <a:endParaRPr kumimoji="1" lang="en-US" altLang="ja-JP" sz="2000" dirty="0"/>
          </a:p>
        </p:txBody>
      </p:sp>
      <p:sp>
        <p:nvSpPr>
          <p:cNvPr id="15" name="テキスト プレースホルダー 14"/>
          <p:cNvSpPr>
            <a:spLocks noGrp="1"/>
          </p:cNvSpPr>
          <p:nvPr>
            <p:ph type="body" sz="quarter" idx="14"/>
          </p:nvPr>
        </p:nvSpPr>
        <p:spPr>
          <a:xfrm>
            <a:off x="1059" y="530993"/>
            <a:ext cx="8747230" cy="870349"/>
          </a:xfrm>
        </p:spPr>
        <p:txBody>
          <a:bodyPr/>
          <a:lstStyle/>
          <a:p>
            <a:r>
              <a:rPr lang="en-US" dirty="0"/>
              <a:t>ValidationGroups</a:t>
            </a:r>
            <a:endParaRPr kumimoji="1" lang="ja-JP" altLang="en-US" dirty="0"/>
          </a:p>
        </p:txBody>
      </p:sp>
      <p:sp>
        <p:nvSpPr>
          <p:cNvPr id="16" name="テキスト プレースホルダー 15"/>
          <p:cNvSpPr>
            <a:spLocks noGrp="1"/>
          </p:cNvSpPr>
          <p:nvPr>
            <p:ph type="body" sz="quarter" idx="15"/>
          </p:nvPr>
        </p:nvSpPr>
        <p:spPr/>
        <p:txBody>
          <a:bodyPr/>
          <a:lstStyle/>
          <a:p>
            <a:r>
              <a:rPr lang="en-US" dirty="0"/>
              <a:t>Complex pages have different groups of information provided in different panels. In such situation, a need might arise for performing validation separately for separate group. This kind of situation is handled using validation groups</a:t>
            </a:r>
            <a:endParaRPr kumimoji="1" lang="ja-JP" altLang="en-US" dirty="0"/>
          </a:p>
        </p:txBody>
      </p:sp>
    </p:spTree>
    <p:extLst>
      <p:ext uri="{BB962C8B-B14F-4D97-AF65-F5344CB8AC3E}">
        <p14:creationId xmlns:p14="http://schemas.microsoft.com/office/powerpoint/2010/main" val="2722300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19</a:t>
            </a:fld>
            <a:endParaRPr lang="en-US" dirty="0"/>
          </a:p>
        </p:txBody>
      </p:sp>
      <p:sp>
        <p:nvSpPr>
          <p:cNvPr id="4" name="テキスト プレースホルダー 3"/>
          <p:cNvSpPr>
            <a:spLocks noGrp="1"/>
          </p:cNvSpPr>
          <p:nvPr>
            <p:ph type="body" sz="quarter" idx="15"/>
          </p:nvPr>
        </p:nvSpPr>
        <p:spPr>
          <a:xfrm>
            <a:off x="7275102" y="1858135"/>
            <a:ext cx="9451050" cy="6840760"/>
          </a:xfrm>
        </p:spPr>
        <p:txBody>
          <a:bodyPr/>
          <a:lstStyle/>
          <a:p>
            <a:pPr>
              <a:buBlip>
                <a:blip r:embed="rId3"/>
              </a:buBlip>
            </a:pPr>
            <a:r>
              <a:rPr lang="en-US" sz="3200" dirty="0"/>
              <a:t>The goal of web form validation is to ensure that the user provided necessary and properly formatted information needed to successfully complete an operation.</a:t>
            </a:r>
          </a:p>
          <a:p>
            <a:pPr>
              <a:buBlip>
                <a:blip r:embed="rId3"/>
              </a:buBlip>
            </a:pPr>
            <a:r>
              <a:rPr lang="en-IN" sz="2800" dirty="0"/>
              <a:t>Have Server-side and client-side validation.</a:t>
            </a:r>
            <a:r>
              <a:rPr lang="en-US" altLang="en-US" sz="2800" dirty="0"/>
              <a:t>.</a:t>
            </a:r>
          </a:p>
          <a:p>
            <a:pPr>
              <a:buBlip>
                <a:blip r:embed="rId3"/>
              </a:buBlip>
            </a:pPr>
            <a:r>
              <a:rPr lang="en-US" sz="3200" dirty="0"/>
              <a:t>For better user experience, however, you might consider using client-side validation. This gives more responsive, visually rich validation.</a:t>
            </a:r>
          </a:p>
          <a:p>
            <a:endParaRPr lang="en-US" altLang="en-US" dirty="0">
              <a:solidFill>
                <a:schemeClr val="accent2"/>
              </a:solidFill>
              <a:latin typeface="TimesNewRoman" charset="0"/>
            </a:endParaRPr>
          </a:p>
        </p:txBody>
      </p:sp>
      <p:sp>
        <p:nvSpPr>
          <p:cNvPr id="5" name="タイトル 4"/>
          <p:cNvSpPr>
            <a:spLocks noGrp="1"/>
          </p:cNvSpPr>
          <p:nvPr>
            <p:ph type="title"/>
          </p:nvPr>
        </p:nvSpPr>
        <p:spPr>
          <a:xfrm>
            <a:off x="817281" y="3388305"/>
            <a:ext cx="6442905" cy="2655295"/>
          </a:xfrm>
        </p:spPr>
        <p:txBody>
          <a:bodyPr/>
          <a:lstStyle/>
          <a:p>
            <a:r>
              <a:rPr lang="en-US" dirty="0"/>
              <a:t>Best Practices &amp; Guidelines</a:t>
            </a:r>
            <a:endParaRPr kumimoji="1" lang="ja-JP" altLang="en-US" dirty="0"/>
          </a:p>
        </p:txBody>
      </p:sp>
    </p:spTree>
    <p:extLst>
      <p:ext uri="{BB962C8B-B14F-4D97-AF65-F5344CB8AC3E}">
        <p14:creationId xmlns:p14="http://schemas.microsoft.com/office/powerpoint/2010/main" val="399363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lang="en-US" dirty="0"/>
              <a:t> </a:t>
            </a:r>
            <a:r>
              <a:rPr lang="en-US" dirty="0">
                <a:solidFill>
                  <a:schemeClr val="accent1">
                    <a:lumMod val="75000"/>
                  </a:schemeClr>
                </a:solidFill>
              </a:rPr>
              <a:t>Introductio</a:t>
            </a:r>
            <a:r>
              <a:rPr lang="en-US" dirty="0">
                <a:solidFill>
                  <a:schemeClr val="accent1">
                    <a:lumMod val="75000"/>
                  </a:schemeClr>
                </a:solidFill>
                <a:latin typeface="+mn-lt"/>
              </a:rPr>
              <a:t>n</a:t>
            </a:r>
            <a:r>
              <a:rPr lang="en-US" dirty="0">
                <a:solidFill>
                  <a:schemeClr val="accent1">
                    <a:lumMod val="75000"/>
                  </a:schemeClr>
                </a:solidFill>
              </a:rPr>
              <a:t> to </a:t>
            </a:r>
            <a:r>
              <a:rPr lang="en-US" dirty="0"/>
              <a:t>ASP.NET 4.5</a:t>
            </a:r>
            <a:endParaRPr kumimoji="1" lang="ja-JP" altLang="en-US" dirty="0"/>
          </a:p>
        </p:txBody>
      </p:sp>
      <p:sp>
        <p:nvSpPr>
          <p:cNvPr id="13" name="テキスト プレースホルダー 12"/>
          <p:cNvSpPr>
            <a:spLocks noGrp="1"/>
          </p:cNvSpPr>
          <p:nvPr>
            <p:ph type="body" sz="quarter" idx="15"/>
          </p:nvPr>
        </p:nvSpPr>
        <p:spPr/>
        <p:txBody>
          <a:bodyPr/>
          <a:lstStyle/>
          <a:p>
            <a:r>
              <a:rPr lang="en-US" altLang="en-US" dirty="0">
                <a:solidFill>
                  <a:schemeClr val="accent1">
                    <a:lumMod val="75000"/>
                  </a:schemeClr>
                </a:solidFill>
                <a:cs typeface="Times New Roman" panose="02020603050405020304" pitchFamily="18" charset="0"/>
              </a:rPr>
              <a:t>ASP.NET is a Web application framework marketed by Microsoft that can be used to build dynamic Web sites, Web applications, and XML Web services</a:t>
            </a:r>
          </a:p>
          <a:p>
            <a:r>
              <a:rPr lang="en-US" altLang="en-US" dirty="0">
                <a:solidFill>
                  <a:schemeClr val="accent1">
                    <a:lumMod val="75000"/>
                  </a:schemeClr>
                </a:solidFill>
                <a:cs typeface="Times New Roman" panose="02020603050405020304" pitchFamily="18" charset="0"/>
              </a:rPr>
              <a:t>Applications developed using ASP.NET must be hosted on an Internet Information Services (IIS) server</a:t>
            </a:r>
            <a:endParaRPr lang="ja-JP" altLang="en-US" dirty="0">
              <a:solidFill>
                <a:schemeClr val="accent1">
                  <a:lumMod val="75000"/>
                </a:schemeClr>
              </a:solidFill>
              <a:cs typeface="Times New Roman" panose="02020603050405020304" pitchFamily="18" charset="0"/>
            </a:endParaRPr>
          </a:p>
        </p:txBody>
      </p:sp>
      <p:sp>
        <p:nvSpPr>
          <p:cNvPr id="15" name="スライド番号プレースホルダー 14"/>
          <p:cNvSpPr>
            <a:spLocks noGrp="1"/>
          </p:cNvSpPr>
          <p:nvPr>
            <p:ph type="sldNum" sz="quarter" idx="11"/>
          </p:nvPr>
        </p:nvSpPr>
        <p:spPr/>
        <p:txBody>
          <a:bodyPr/>
          <a:lstStyle/>
          <a:p>
            <a:fld id="{387164BF-D67A-46C0-81D2-5BAF67C00C80}" type="slidenum">
              <a:rPr lang="en-US" smtClean="0"/>
              <a:pPr/>
              <a:t>2</a:t>
            </a:fld>
            <a:endParaRPr lang="en-US" dirty="0"/>
          </a:p>
        </p:txBody>
      </p:sp>
    </p:spTree>
    <p:extLst>
      <p:ext uri="{BB962C8B-B14F-4D97-AF65-F5344CB8AC3E}">
        <p14:creationId xmlns:p14="http://schemas.microsoft.com/office/powerpoint/2010/main" val="3371498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lang="en-US" dirty="0">
                <a:solidFill>
                  <a:schemeClr val="accent1">
                    <a:lumMod val="75000"/>
                  </a:schemeClr>
                </a:solidFill>
              </a:rPr>
              <a:t>Master Pages, Themes</a:t>
            </a:r>
            <a:br>
              <a:rPr lang="en-US" dirty="0">
                <a:solidFill>
                  <a:schemeClr val="accent1">
                    <a:lumMod val="75000"/>
                  </a:schemeClr>
                </a:solidFill>
              </a:rPr>
            </a:br>
            <a:r>
              <a:rPr lang="en-US" dirty="0"/>
              <a:t>ASP.NET 4.5</a:t>
            </a:r>
            <a:endParaRPr kumimoji="1" lang="ja-JP" altLang="en-US" dirty="0"/>
          </a:p>
        </p:txBody>
      </p:sp>
      <p:sp>
        <p:nvSpPr>
          <p:cNvPr id="13" name="テキスト プレースホルダー 12"/>
          <p:cNvSpPr>
            <a:spLocks noGrp="1"/>
          </p:cNvSpPr>
          <p:nvPr>
            <p:ph type="body" sz="quarter" idx="15"/>
          </p:nvPr>
        </p:nvSpPr>
        <p:spPr/>
        <p:txBody>
          <a:bodyPr/>
          <a:lstStyle/>
          <a:p>
            <a:pPr marL="0" lvl="1" indent="0" algn="ctr">
              <a:lnSpc>
                <a:spcPct val="120000"/>
              </a:lnSpc>
              <a:buNone/>
            </a:pPr>
            <a:r>
              <a:rPr lang="en-US" altLang="en-US" sz="2400" dirty="0">
                <a:solidFill>
                  <a:schemeClr val="accent1">
                    <a:lumMod val="75000"/>
                  </a:schemeClr>
                </a:solidFill>
                <a:cs typeface="Times New Roman" panose="02020603050405020304" pitchFamily="18" charset="0"/>
              </a:rPr>
              <a:t>Define consistent, reusable layouts, code, and content that is typically used by more than one Web page in a Web application.</a:t>
            </a:r>
          </a:p>
          <a:p>
            <a:r>
              <a:rPr lang="en-US" altLang="en-US" dirty="0">
                <a:solidFill>
                  <a:schemeClr val="accent1">
                    <a:lumMod val="75000"/>
                  </a:schemeClr>
                </a:solidFill>
                <a:cs typeface="Times New Roman" panose="02020603050405020304" pitchFamily="18" charset="0"/>
              </a:rPr>
              <a:t>Themes are used to define the look of pages and controls and apply the look consistently across pages.</a:t>
            </a:r>
          </a:p>
          <a:p>
            <a:endParaRPr lang="ja-JP" altLang="en-US" dirty="0">
              <a:solidFill>
                <a:schemeClr val="accent1">
                  <a:lumMod val="75000"/>
                </a:schemeClr>
              </a:solidFill>
              <a:cs typeface="Times New Roman" panose="02020603050405020304" pitchFamily="18" charset="0"/>
            </a:endParaRPr>
          </a:p>
        </p:txBody>
      </p:sp>
      <p:sp>
        <p:nvSpPr>
          <p:cNvPr id="15" name="スライド番号プレースホルダー 14"/>
          <p:cNvSpPr>
            <a:spLocks noGrp="1"/>
          </p:cNvSpPr>
          <p:nvPr>
            <p:ph type="sldNum" sz="quarter" idx="11"/>
          </p:nvPr>
        </p:nvSpPr>
        <p:spPr/>
        <p:txBody>
          <a:bodyPr/>
          <a:lstStyle/>
          <a:p>
            <a:fld id="{387164BF-D67A-46C0-81D2-5BAF67C00C80}" type="slidenum">
              <a:rPr lang="en-US" smtClean="0"/>
              <a:pPr/>
              <a:t>20</a:t>
            </a:fld>
            <a:endParaRPr lang="en-US" dirty="0"/>
          </a:p>
        </p:txBody>
      </p:sp>
    </p:spTree>
    <p:extLst>
      <p:ext uri="{BB962C8B-B14F-4D97-AF65-F5344CB8AC3E}">
        <p14:creationId xmlns:p14="http://schemas.microsoft.com/office/powerpoint/2010/main" val="3371498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図プレースホルダー 33"/>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t="32455" b="32455"/>
          <a:stretch>
            <a:fillRect/>
          </a:stretch>
        </p:blipFill>
        <p:spPr/>
      </p:pic>
      <p:sp>
        <p:nvSpPr>
          <p:cNvPr id="3" name="スライド番号プレースホルダー 2"/>
          <p:cNvSpPr>
            <a:spLocks noGrp="1"/>
          </p:cNvSpPr>
          <p:nvPr>
            <p:ph type="sldNum" sz="quarter" idx="11"/>
          </p:nvPr>
        </p:nvSpPr>
        <p:spPr/>
        <p:txBody>
          <a:bodyPr/>
          <a:lstStyle/>
          <a:p>
            <a:fld id="{387164BF-D67A-46C0-81D2-5BAF67C00C80}" type="slidenum">
              <a:rPr lang="en-US" smtClean="0"/>
              <a:pPr/>
              <a:t>21</a:t>
            </a:fld>
            <a:endParaRPr lang="en-US" dirty="0"/>
          </a:p>
        </p:txBody>
      </p:sp>
      <p:sp>
        <p:nvSpPr>
          <p:cNvPr id="9" name="テキスト プレースホルダー 8"/>
          <p:cNvSpPr>
            <a:spLocks noGrp="1"/>
          </p:cNvSpPr>
          <p:nvPr>
            <p:ph type="body" sz="quarter" idx="15"/>
          </p:nvPr>
        </p:nvSpPr>
        <p:spPr/>
        <p:txBody>
          <a:bodyPr/>
          <a:lstStyle/>
          <a:p>
            <a:r>
              <a:rPr kumimoji="1" lang="en-US" altLang="ja-JP" dirty="0"/>
              <a:t>01</a:t>
            </a:r>
            <a:endParaRPr kumimoji="1" lang="ja-JP" altLang="en-US" dirty="0"/>
          </a:p>
        </p:txBody>
      </p:sp>
      <p:sp>
        <p:nvSpPr>
          <p:cNvPr id="8" name="テキスト プレースホルダー 7"/>
          <p:cNvSpPr>
            <a:spLocks noGrp="1"/>
          </p:cNvSpPr>
          <p:nvPr>
            <p:ph type="body" sz="quarter" idx="14"/>
          </p:nvPr>
        </p:nvSpPr>
        <p:spPr/>
        <p:txBody>
          <a:bodyPr/>
          <a:lstStyle/>
          <a:p>
            <a:r>
              <a:rPr kumimoji="1" lang="en-US" altLang="ja-JP" dirty="0"/>
              <a:t>Features</a:t>
            </a:r>
            <a:endParaRPr kumimoji="1" lang="ja-JP" altLang="en-US" dirty="0"/>
          </a:p>
        </p:txBody>
      </p:sp>
      <p:sp>
        <p:nvSpPr>
          <p:cNvPr id="10" name="テキスト プレースホルダー 9"/>
          <p:cNvSpPr>
            <a:spLocks noGrp="1"/>
          </p:cNvSpPr>
          <p:nvPr>
            <p:ph type="body" sz="quarter" idx="17"/>
          </p:nvPr>
        </p:nvSpPr>
        <p:spPr/>
        <p:txBody>
          <a:bodyPr/>
          <a:lstStyle/>
          <a:p>
            <a:pPr marL="742950" lvl="1" indent="-285750">
              <a:buBlip>
                <a:blip r:embed="rId4"/>
              </a:buBlip>
            </a:pPr>
            <a:r>
              <a:rPr kumimoji="1" lang="en-US" altLang="ja-JP" sz="2000" dirty="0"/>
              <a:t>Have a file extension of .master.</a:t>
            </a:r>
          </a:p>
          <a:p>
            <a:pPr marL="742950" lvl="1" indent="-285750">
              <a:buBlip>
                <a:blip r:embed="rId4"/>
              </a:buBlip>
            </a:pPr>
            <a:r>
              <a:rPr kumimoji="1" lang="en-US" altLang="ja-JP" sz="2000" dirty="0"/>
              <a:t>Contain the @Master directive</a:t>
            </a:r>
            <a:endParaRPr kumimoji="1" lang="ja-JP" altLang="en-US" sz="2000" dirty="0"/>
          </a:p>
        </p:txBody>
      </p:sp>
      <p:pic>
        <p:nvPicPr>
          <p:cNvPr id="35" name="図プレースホルダー 34"/>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t="32455" b="32455"/>
          <a:stretch>
            <a:fillRect/>
          </a:stretch>
        </p:blipFill>
        <p:spPr/>
      </p:pic>
      <p:sp>
        <p:nvSpPr>
          <p:cNvPr id="12" name="テキスト プレースホルダー 11"/>
          <p:cNvSpPr>
            <a:spLocks noGrp="1"/>
          </p:cNvSpPr>
          <p:nvPr>
            <p:ph type="body" sz="quarter" idx="19"/>
          </p:nvPr>
        </p:nvSpPr>
        <p:spPr/>
        <p:txBody>
          <a:bodyPr/>
          <a:lstStyle/>
          <a:p>
            <a:r>
              <a:rPr kumimoji="1" lang="en-US" altLang="ja-JP" dirty="0"/>
              <a:t>02</a:t>
            </a:r>
            <a:endParaRPr kumimoji="1" lang="ja-JP" altLang="en-US" dirty="0"/>
          </a:p>
        </p:txBody>
      </p:sp>
      <p:sp>
        <p:nvSpPr>
          <p:cNvPr id="13" name="テキスト プレースホルダー 12"/>
          <p:cNvSpPr>
            <a:spLocks noGrp="1"/>
          </p:cNvSpPr>
          <p:nvPr>
            <p:ph type="body" sz="quarter" idx="20"/>
          </p:nvPr>
        </p:nvSpPr>
        <p:spPr>
          <a:xfrm>
            <a:off x="10043306" y="4378415"/>
            <a:ext cx="6885765" cy="683654"/>
          </a:xfrm>
        </p:spPr>
        <p:txBody>
          <a:bodyPr/>
          <a:lstStyle/>
          <a:p>
            <a:r>
              <a:rPr kumimoji="1" lang="en-US" altLang="ja-JP" dirty="0"/>
              <a:t>Function</a:t>
            </a:r>
            <a:endParaRPr kumimoji="1" lang="ja-JP" altLang="en-US" dirty="0"/>
          </a:p>
        </p:txBody>
      </p:sp>
      <p:sp>
        <p:nvSpPr>
          <p:cNvPr id="14" name="テキスト プレースホルダー 13"/>
          <p:cNvSpPr>
            <a:spLocks noGrp="1"/>
          </p:cNvSpPr>
          <p:nvPr>
            <p:ph type="body" sz="quarter" idx="21"/>
          </p:nvPr>
        </p:nvSpPr>
        <p:spPr>
          <a:xfrm>
            <a:off x="10223326" y="4783460"/>
            <a:ext cx="6885765" cy="585064"/>
          </a:xfrm>
        </p:spPr>
        <p:txBody>
          <a:bodyPr/>
          <a:lstStyle/>
          <a:p>
            <a:pPr marL="0" lvl="1" indent="0">
              <a:lnSpc>
                <a:spcPct val="120000"/>
              </a:lnSpc>
              <a:buNone/>
            </a:pPr>
            <a:r>
              <a:rPr kumimoji="1" lang="en-US" altLang="ja-JP" sz="2000" dirty="0"/>
              <a:t>Do not represent complete Web pages. The content and functionality is incorporated with other Web pages on the same Web site at run time.</a:t>
            </a:r>
          </a:p>
          <a:p>
            <a:endParaRPr kumimoji="1" lang="ja-JP" altLang="en-US" dirty="0"/>
          </a:p>
        </p:txBody>
      </p:sp>
      <p:pic>
        <p:nvPicPr>
          <p:cNvPr id="36" name="図プレースホルダー 35"/>
          <p:cNvPicPr>
            <a:picLocks noGrp="1" noChangeAspect="1"/>
          </p:cNvPicPr>
          <p:nvPr>
            <p:ph type="pic" sz="quarter" idx="23"/>
          </p:nvPr>
        </p:nvPicPr>
        <p:blipFill>
          <a:blip r:embed="rId3" cstate="print">
            <a:extLst>
              <a:ext uri="{28A0092B-C50C-407E-A947-70E740481C1C}">
                <a14:useLocalDpi xmlns:a14="http://schemas.microsoft.com/office/drawing/2010/main" val="0"/>
              </a:ext>
            </a:extLst>
          </a:blip>
          <a:srcRect t="32438" b="32438"/>
          <a:stretch>
            <a:fillRect/>
          </a:stretch>
        </p:blipFill>
        <p:spPr/>
      </p:pic>
      <p:sp>
        <p:nvSpPr>
          <p:cNvPr id="16" name="テキスト プレースホルダー 15"/>
          <p:cNvSpPr>
            <a:spLocks noGrp="1"/>
          </p:cNvSpPr>
          <p:nvPr>
            <p:ph type="body" sz="quarter" idx="24"/>
          </p:nvPr>
        </p:nvSpPr>
        <p:spPr/>
        <p:txBody>
          <a:bodyPr/>
          <a:lstStyle/>
          <a:p>
            <a:r>
              <a:rPr kumimoji="1" lang="en-US" altLang="ja-JP" dirty="0"/>
              <a:t>03</a:t>
            </a:r>
            <a:endParaRPr kumimoji="1" lang="ja-JP" altLang="en-US" dirty="0"/>
          </a:p>
        </p:txBody>
      </p:sp>
      <p:sp>
        <p:nvSpPr>
          <p:cNvPr id="17" name="テキスト プレースホルダー 16"/>
          <p:cNvSpPr>
            <a:spLocks noGrp="1"/>
          </p:cNvSpPr>
          <p:nvPr>
            <p:ph type="body" sz="quarter" idx="25"/>
          </p:nvPr>
        </p:nvSpPr>
        <p:spPr>
          <a:xfrm>
            <a:off x="10403346" y="5773570"/>
            <a:ext cx="6885765" cy="683654"/>
          </a:xfrm>
        </p:spPr>
        <p:txBody>
          <a:bodyPr/>
          <a:lstStyle/>
          <a:p>
            <a:r>
              <a:rPr lang="en-US" dirty="0">
                <a:solidFill>
                  <a:schemeClr val="accent2"/>
                </a:solidFill>
              </a:rPr>
              <a:t> </a:t>
            </a:r>
            <a:r>
              <a:rPr kumimoji="1" lang="en-US" altLang="ja-JP" dirty="0"/>
              <a:t>Advantages</a:t>
            </a:r>
            <a:endParaRPr kumimoji="1" lang="ja-JP" altLang="en-US" dirty="0"/>
          </a:p>
        </p:txBody>
      </p:sp>
      <p:sp>
        <p:nvSpPr>
          <p:cNvPr id="18" name="テキスト プレースホルダー 17"/>
          <p:cNvSpPr>
            <a:spLocks noGrp="1"/>
          </p:cNvSpPr>
          <p:nvPr>
            <p:ph type="body" sz="quarter" idx="26"/>
          </p:nvPr>
        </p:nvSpPr>
        <p:spPr>
          <a:xfrm>
            <a:off x="10043306" y="6403640"/>
            <a:ext cx="8243107" cy="585064"/>
          </a:xfrm>
        </p:spPr>
        <p:txBody>
          <a:bodyPr/>
          <a:lstStyle/>
          <a:p>
            <a:pPr marL="742950" lvl="1" indent="-285750">
              <a:buNone/>
            </a:pPr>
            <a:r>
              <a:rPr kumimoji="1" lang="en-US" altLang="ja-JP" sz="2000" dirty="0"/>
              <a:t>Allow centralization of the common functionality of Web pages.</a:t>
            </a:r>
          </a:p>
          <a:p>
            <a:pPr marL="742950" lvl="1" indent="-285750">
              <a:buNone/>
            </a:pPr>
            <a:r>
              <a:rPr kumimoji="1" lang="en-US" altLang="ja-JP" sz="2000" dirty="0"/>
              <a:t>Easy to create one set of controls and code and apply the results to a set of pages.</a:t>
            </a:r>
          </a:p>
          <a:p>
            <a:pPr marL="742950" lvl="1" indent="-285750">
              <a:buNone/>
            </a:pPr>
            <a:endParaRPr lang="en-US" dirty="0">
              <a:solidFill>
                <a:schemeClr val="accent2"/>
              </a:solidFill>
              <a:cs typeface="Times New Roman" pitchFamily="18" charset="0"/>
            </a:endParaRPr>
          </a:p>
        </p:txBody>
      </p:sp>
      <p:pic>
        <p:nvPicPr>
          <p:cNvPr id="37" name="図プレースホルダー 36"/>
          <p:cNvPicPr>
            <a:picLocks noGrp="1" noChangeAspect="1"/>
          </p:cNvPicPr>
          <p:nvPr>
            <p:ph type="pic" sz="quarter" idx="27"/>
          </p:nvPr>
        </p:nvPicPr>
        <p:blipFill>
          <a:blip r:embed="rId3" cstate="print">
            <a:extLst>
              <a:ext uri="{28A0092B-C50C-407E-A947-70E740481C1C}">
                <a14:useLocalDpi xmlns:a14="http://schemas.microsoft.com/office/drawing/2010/main" val="0"/>
              </a:ext>
            </a:extLst>
          </a:blip>
          <a:srcRect t="32505" b="32505"/>
          <a:stretch>
            <a:fillRect/>
          </a:stretch>
        </p:blipFill>
        <p:spPr/>
      </p:pic>
      <p:sp>
        <p:nvSpPr>
          <p:cNvPr id="20" name="テキスト プレースホルダー 19"/>
          <p:cNvSpPr>
            <a:spLocks noGrp="1"/>
          </p:cNvSpPr>
          <p:nvPr>
            <p:ph type="body" sz="quarter" idx="28"/>
          </p:nvPr>
        </p:nvSpPr>
        <p:spPr/>
        <p:txBody>
          <a:bodyPr/>
          <a:lstStyle/>
          <a:p>
            <a:r>
              <a:rPr kumimoji="1" lang="en-US" altLang="ja-JP" dirty="0"/>
              <a:t>04</a:t>
            </a:r>
            <a:endParaRPr kumimoji="1" lang="ja-JP" altLang="en-US" dirty="0"/>
          </a:p>
        </p:txBody>
      </p:sp>
      <p:sp>
        <p:nvSpPr>
          <p:cNvPr id="21" name="テキスト プレースホルダー 20"/>
          <p:cNvSpPr>
            <a:spLocks noGrp="1"/>
          </p:cNvSpPr>
          <p:nvPr>
            <p:ph type="body" sz="quarter" idx="29"/>
          </p:nvPr>
        </p:nvSpPr>
        <p:spPr/>
        <p:txBody>
          <a:bodyPr/>
          <a:lstStyle/>
          <a:p>
            <a:r>
              <a:rPr kumimoji="1" lang="en-IN" altLang="ja-JP" dirty="0"/>
              <a:t>Customization</a:t>
            </a:r>
            <a:endParaRPr kumimoji="1" lang="ja-JP" altLang="en-US" dirty="0"/>
          </a:p>
        </p:txBody>
      </p:sp>
      <p:sp>
        <p:nvSpPr>
          <p:cNvPr id="22" name="テキスト プレースホルダー 21"/>
          <p:cNvSpPr>
            <a:spLocks noGrp="1"/>
          </p:cNvSpPr>
          <p:nvPr>
            <p:ph type="body" sz="quarter" idx="30"/>
          </p:nvPr>
        </p:nvSpPr>
        <p:spPr/>
        <p:txBody>
          <a:bodyPr/>
          <a:lstStyle/>
          <a:p>
            <a:pPr marL="742950" lvl="1" indent="-285750">
              <a:buNone/>
            </a:pPr>
            <a:r>
              <a:rPr kumimoji="1" lang="en-US" altLang="ja-JP" sz="2000" dirty="0"/>
              <a:t>Provide fine-grained control over the layout of Web pages.</a:t>
            </a:r>
          </a:p>
          <a:p>
            <a:pPr marL="742950" lvl="1" indent="-285750">
              <a:buNone/>
            </a:pPr>
            <a:r>
              <a:rPr kumimoji="1" lang="en-US" altLang="ja-JP" sz="2000" dirty="0"/>
              <a:t>Allow customization of master page from the individual content pages</a:t>
            </a:r>
            <a:r>
              <a:rPr lang="en-US" dirty="0">
                <a:solidFill>
                  <a:schemeClr val="accent2"/>
                </a:solidFill>
                <a:cs typeface="Times New Roman" pitchFamily="18" charset="0"/>
              </a:rPr>
              <a:t>.</a:t>
            </a:r>
            <a:endParaRPr kumimoji="1" lang="ja-JP" altLang="en-US" dirty="0"/>
          </a:p>
        </p:txBody>
      </p:sp>
      <p:sp>
        <p:nvSpPr>
          <p:cNvPr id="23" name="テキスト プレースホルダー 22"/>
          <p:cNvSpPr>
            <a:spLocks noGrp="1"/>
          </p:cNvSpPr>
          <p:nvPr>
            <p:ph type="body" sz="quarter" idx="31"/>
          </p:nvPr>
        </p:nvSpPr>
        <p:spPr>
          <a:xfrm>
            <a:off x="8648151" y="488965"/>
            <a:ext cx="9503249" cy="1178709"/>
          </a:xfrm>
        </p:spPr>
        <p:txBody>
          <a:bodyPr/>
          <a:lstStyle/>
          <a:p>
            <a:r>
              <a:rPr kumimoji="1" lang="en-US" altLang="ja-JP" dirty="0"/>
              <a:t>Why Master pages </a:t>
            </a:r>
            <a:endParaRPr kumimoji="1" lang="ja-JP" altLang="en-US" dirty="0"/>
          </a:p>
        </p:txBody>
      </p:sp>
      <p:sp>
        <p:nvSpPr>
          <p:cNvPr id="33" name="テキスト プレースホルダー 32"/>
          <p:cNvSpPr>
            <a:spLocks noGrp="1"/>
          </p:cNvSpPr>
          <p:nvPr>
            <p:ph type="body" sz="quarter" idx="32"/>
          </p:nvPr>
        </p:nvSpPr>
        <p:spPr>
          <a:xfrm>
            <a:off x="9249456" y="1418416"/>
            <a:ext cx="8865985" cy="1125125"/>
          </a:xfrm>
        </p:spPr>
        <p:txBody>
          <a:bodyPr/>
          <a:lstStyle/>
          <a:p>
            <a:r>
              <a:rPr lang="en-US" dirty="0"/>
              <a:t>Create a consistent layout for the pages in our application. This page defines the look and feel and standard behavior that we want for all of the pages in our application. When users request the content pages, they merge with the master page to produce output that combines the layout of the master page with the content from the content page</a:t>
            </a:r>
            <a:endParaRPr kumimoji="1" lang="ja-JP" altLang="en-US" dirty="0"/>
          </a:p>
        </p:txBody>
      </p:sp>
      <p:pic>
        <p:nvPicPr>
          <p:cNvPr id="7" name="Picture 6"/>
          <p:cNvPicPr>
            <a:picLocks noChangeAspect="1"/>
          </p:cNvPicPr>
          <p:nvPr/>
        </p:nvPicPr>
        <p:blipFill>
          <a:blip r:embed="rId5"/>
          <a:stretch>
            <a:fillRect/>
          </a:stretch>
        </p:blipFill>
        <p:spPr>
          <a:xfrm>
            <a:off x="422031" y="1307441"/>
            <a:ext cx="7574755" cy="7931514"/>
          </a:xfrm>
          <a:prstGeom prst="rect">
            <a:avLst/>
          </a:prstGeom>
        </p:spPr>
      </p:pic>
    </p:spTree>
    <p:extLst>
      <p:ext uri="{BB962C8B-B14F-4D97-AF65-F5344CB8AC3E}">
        <p14:creationId xmlns:p14="http://schemas.microsoft.com/office/powerpoint/2010/main" val="415140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How Master Page Works</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22</a:t>
            </a:fld>
            <a:endParaRPr lang="en-US" dirty="0"/>
          </a:p>
        </p:txBody>
      </p:sp>
      <p:pic>
        <p:nvPicPr>
          <p:cNvPr id="40" name="図プレースホルダー 39"/>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a:stretch>
            <a:fillRect/>
          </a:stretch>
        </p:blipFill>
        <p:spPr/>
      </p:pic>
      <p:pic>
        <p:nvPicPr>
          <p:cNvPr id="44" name="図プレースホルダー 43"/>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59" r="59"/>
          <a:stretch>
            <a:fillRect/>
          </a:stretch>
        </p:blipFill>
        <p:spPr/>
      </p:pic>
      <p:pic>
        <p:nvPicPr>
          <p:cNvPr id="49" name="図プレースホルダー 48"/>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59" r="59"/>
          <a:stretch>
            <a:fillRect/>
          </a:stretch>
        </p:blipFill>
        <p:spPr/>
      </p:pic>
      <p:pic>
        <p:nvPicPr>
          <p:cNvPr id="50" name="図プレースホルダー 49"/>
          <p:cNvPicPr>
            <a:picLocks noGrp="1" noChangeAspect="1"/>
          </p:cNvPicPr>
          <p:nvPr>
            <p:ph type="pic" sz="quarter" idx="21"/>
          </p:nvPr>
        </p:nvPicPr>
        <p:blipFill>
          <a:blip r:embed="rId6" cstate="print">
            <a:extLst>
              <a:ext uri="{28A0092B-C50C-407E-A947-70E740481C1C}">
                <a14:useLocalDpi xmlns:a14="http://schemas.microsoft.com/office/drawing/2010/main" val="0"/>
              </a:ext>
            </a:extLst>
          </a:blip>
          <a:srcRect/>
          <a:stretch>
            <a:fillRect/>
          </a:stretch>
        </p:blipFill>
        <p:spPr/>
      </p:pic>
      <p:sp>
        <p:nvSpPr>
          <p:cNvPr id="29" name="テキスト プレースホルダー 28"/>
          <p:cNvSpPr>
            <a:spLocks noGrp="1"/>
          </p:cNvSpPr>
          <p:nvPr>
            <p:ph type="body" sz="quarter" idx="22"/>
          </p:nvPr>
        </p:nvSpPr>
        <p:spPr/>
        <p:txBody>
          <a:bodyPr/>
          <a:lstStyle/>
          <a:p>
            <a:r>
              <a:rPr kumimoji="1" lang="en-US" altLang="ja-JP" dirty="0"/>
              <a:t>Step1</a:t>
            </a:r>
          </a:p>
        </p:txBody>
      </p:sp>
      <p:sp>
        <p:nvSpPr>
          <p:cNvPr id="30" name="テキスト プレースホルダー 29"/>
          <p:cNvSpPr>
            <a:spLocks noGrp="1"/>
          </p:cNvSpPr>
          <p:nvPr>
            <p:ph type="body" sz="quarter" idx="23"/>
          </p:nvPr>
        </p:nvSpPr>
        <p:spPr/>
        <p:txBody>
          <a:bodyPr/>
          <a:lstStyle/>
          <a:p>
            <a:r>
              <a:rPr kumimoji="1" lang="en-US" altLang="ja-JP" dirty="0"/>
              <a:t>Step4</a:t>
            </a:r>
          </a:p>
        </p:txBody>
      </p:sp>
      <p:sp>
        <p:nvSpPr>
          <p:cNvPr id="31" name="テキスト プレースホルダー 30"/>
          <p:cNvSpPr>
            <a:spLocks noGrp="1"/>
          </p:cNvSpPr>
          <p:nvPr>
            <p:ph type="body" sz="quarter" idx="24"/>
          </p:nvPr>
        </p:nvSpPr>
        <p:spPr/>
        <p:txBody>
          <a:bodyPr/>
          <a:lstStyle/>
          <a:p>
            <a:r>
              <a:rPr kumimoji="1" lang="en-US" altLang="ja-JP" dirty="0"/>
              <a:t>Step2</a:t>
            </a:r>
          </a:p>
        </p:txBody>
      </p:sp>
      <p:sp>
        <p:nvSpPr>
          <p:cNvPr id="32" name="テキスト プレースホルダー 31"/>
          <p:cNvSpPr>
            <a:spLocks noGrp="1"/>
          </p:cNvSpPr>
          <p:nvPr>
            <p:ph type="body" sz="quarter" idx="25"/>
          </p:nvPr>
        </p:nvSpPr>
        <p:spPr/>
        <p:txBody>
          <a:bodyPr/>
          <a:lstStyle/>
          <a:p>
            <a:r>
              <a:rPr kumimoji="1" lang="en-US" altLang="ja-JP" dirty="0"/>
              <a:t>Step3</a:t>
            </a:r>
          </a:p>
        </p:txBody>
      </p:sp>
      <p:sp>
        <p:nvSpPr>
          <p:cNvPr id="24" name="テキスト プレースホルダー 23"/>
          <p:cNvSpPr>
            <a:spLocks noGrp="1"/>
          </p:cNvSpPr>
          <p:nvPr>
            <p:ph type="body" sz="quarter" idx="15"/>
          </p:nvPr>
        </p:nvSpPr>
        <p:spPr/>
        <p:txBody>
          <a:bodyPr/>
          <a:lstStyle/>
          <a:p>
            <a:pPr marL="0" lvl="1" indent="0" algn="ctr">
              <a:lnSpc>
                <a:spcPct val="120000"/>
              </a:lnSpc>
              <a:buNone/>
            </a:pPr>
            <a:r>
              <a:rPr kumimoji="1" lang="en-US" altLang="ja-JP" dirty="0"/>
              <a:t> </a:t>
            </a:r>
            <a:r>
              <a:rPr kumimoji="1" lang="en-US" altLang="ja-JP" sz="2000" dirty="0"/>
              <a:t>Fetches the requested Web page.</a:t>
            </a:r>
          </a:p>
          <a:p>
            <a:endParaRPr kumimoji="1" lang="ja-JP" altLang="en-US" dirty="0"/>
          </a:p>
        </p:txBody>
      </p:sp>
      <p:sp>
        <p:nvSpPr>
          <p:cNvPr id="33" name="テキスト プレースホルダー 32"/>
          <p:cNvSpPr>
            <a:spLocks noGrp="1"/>
          </p:cNvSpPr>
          <p:nvPr>
            <p:ph type="body" sz="quarter" idx="26"/>
          </p:nvPr>
        </p:nvSpPr>
        <p:spPr/>
        <p:txBody>
          <a:bodyPr/>
          <a:lstStyle/>
          <a:p>
            <a:r>
              <a:rPr kumimoji="1" lang="en-US" altLang="ja-JP" dirty="0"/>
              <a:t>Sends the merged results to the browser</a:t>
            </a:r>
            <a:endParaRPr kumimoji="1" lang="ja-JP" altLang="en-US" dirty="0"/>
          </a:p>
        </p:txBody>
      </p:sp>
      <p:sp>
        <p:nvSpPr>
          <p:cNvPr id="34" name="テキスト プレースホルダー 33"/>
          <p:cNvSpPr>
            <a:spLocks noGrp="1"/>
          </p:cNvSpPr>
          <p:nvPr>
            <p:ph type="body" sz="quarter" idx="27"/>
          </p:nvPr>
        </p:nvSpPr>
        <p:spPr/>
        <p:txBody>
          <a:bodyPr/>
          <a:lstStyle/>
          <a:p>
            <a:pPr marL="798513" lvl="1" indent="-336550">
              <a:buNone/>
            </a:pPr>
            <a:r>
              <a:rPr kumimoji="1" lang="en-US" altLang="ja-JP" sz="2000" dirty="0"/>
              <a:t>     Merges the content from the master page with that of the requested Web page.</a:t>
            </a:r>
          </a:p>
        </p:txBody>
      </p:sp>
      <p:sp>
        <p:nvSpPr>
          <p:cNvPr id="35" name="テキスト プレースホルダー 34"/>
          <p:cNvSpPr>
            <a:spLocks noGrp="1"/>
          </p:cNvSpPr>
          <p:nvPr>
            <p:ph type="body" sz="quarter" idx="28"/>
          </p:nvPr>
        </p:nvSpPr>
        <p:spPr/>
        <p:txBody>
          <a:bodyPr/>
          <a:lstStyle/>
          <a:p>
            <a:pPr marL="0" lvl="1" indent="0" algn="ctr">
              <a:lnSpc>
                <a:spcPct val="120000"/>
              </a:lnSpc>
              <a:buNone/>
            </a:pPr>
            <a:r>
              <a:rPr kumimoji="1" lang="en-US" altLang="ja-JP" sz="2000" dirty="0"/>
              <a:t>Fetches the master page referenced by the requested Web page.</a:t>
            </a:r>
          </a:p>
          <a:p>
            <a:r>
              <a:rPr kumimoji="1" lang="en-US" altLang="ja-JP" dirty="0"/>
              <a:t>.</a:t>
            </a:r>
            <a:endParaRPr kumimoji="1" lang="ja-JP" altLang="en-US" dirty="0"/>
          </a:p>
        </p:txBody>
      </p:sp>
    </p:spTree>
    <p:extLst>
      <p:ext uri="{BB962C8B-B14F-4D97-AF65-F5344CB8AC3E}">
        <p14:creationId xmlns:p14="http://schemas.microsoft.com/office/powerpoint/2010/main" val="3795414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23</a:t>
            </a:fld>
            <a:endParaRPr lang="en-US" dirty="0"/>
          </a:p>
        </p:txBody>
      </p:sp>
      <p:sp>
        <p:nvSpPr>
          <p:cNvPr id="23" name="タイトル 22"/>
          <p:cNvSpPr>
            <a:spLocks noGrp="1"/>
          </p:cNvSpPr>
          <p:nvPr>
            <p:ph type="title"/>
          </p:nvPr>
        </p:nvSpPr>
        <p:spPr>
          <a:xfrm>
            <a:off x="412236" y="2218175"/>
            <a:ext cx="6480720" cy="2655295"/>
          </a:xfrm>
        </p:spPr>
        <p:txBody>
          <a:bodyPr/>
          <a:lstStyle/>
          <a:p>
            <a:r>
              <a:rPr kumimoji="1" lang="en-US" altLang="ja-JP" dirty="0"/>
              <a:t>Coding a Master Page and Content Page</a:t>
            </a:r>
            <a:endParaRPr kumimoji="1" lang="ja-JP" altLang="en-US" dirty="0"/>
          </a:p>
        </p:txBody>
      </p:sp>
      <p:pic>
        <p:nvPicPr>
          <p:cNvPr id="41" name="図プレースホルダー 40"/>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pic>
        <p:nvPicPr>
          <p:cNvPr id="43" name="図プレースホルダー 42"/>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p:pic>
      <p:pic>
        <p:nvPicPr>
          <p:cNvPr id="44" name="図プレースホルダー 43"/>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a:stretch>
            <a:fillRect/>
          </a:stretch>
        </p:blipFill>
        <p:spPr/>
      </p:pic>
      <p:sp>
        <p:nvSpPr>
          <p:cNvPr id="29" name="テキスト プレースホルダー 28"/>
          <p:cNvSpPr>
            <a:spLocks noGrp="1"/>
          </p:cNvSpPr>
          <p:nvPr>
            <p:ph type="body" sz="quarter" idx="26"/>
          </p:nvPr>
        </p:nvSpPr>
        <p:spPr/>
        <p:txBody>
          <a:bodyPr/>
          <a:lstStyle/>
          <a:p>
            <a:r>
              <a:rPr kumimoji="1" lang="en-US" altLang="ja-JP" dirty="0"/>
              <a:t>Design</a:t>
            </a:r>
            <a:endParaRPr kumimoji="1" lang="ja-JP" altLang="en-US" dirty="0"/>
          </a:p>
        </p:txBody>
      </p:sp>
      <p:sp>
        <p:nvSpPr>
          <p:cNvPr id="30" name="テキスト プレースホルダー 29"/>
          <p:cNvSpPr>
            <a:spLocks noGrp="1"/>
          </p:cNvSpPr>
          <p:nvPr>
            <p:ph type="body" sz="quarter" idx="28"/>
          </p:nvPr>
        </p:nvSpPr>
        <p:spPr/>
        <p:txBody>
          <a:bodyPr/>
          <a:lstStyle/>
          <a:p>
            <a:r>
              <a:rPr kumimoji="1" lang="en-US" altLang="ja-JP" dirty="0"/>
              <a:t>Master page typically includes one or more Content Placeholder controls identified by their ID attributes</a:t>
            </a:r>
            <a:endParaRPr kumimoji="1" lang="ja-JP" altLang="en-US" dirty="0"/>
          </a:p>
        </p:txBody>
      </p:sp>
      <p:sp>
        <p:nvSpPr>
          <p:cNvPr id="31" name="テキスト プレースホルダー 30"/>
          <p:cNvSpPr>
            <a:spLocks noGrp="1"/>
          </p:cNvSpPr>
          <p:nvPr>
            <p:ph type="body" sz="quarter" idx="29"/>
          </p:nvPr>
        </p:nvSpPr>
        <p:spPr>
          <a:xfrm>
            <a:off x="10538361" y="2533210"/>
            <a:ext cx="6120680" cy="848975"/>
          </a:xfrm>
        </p:spPr>
        <p:txBody>
          <a:bodyPr/>
          <a:lstStyle/>
          <a:p>
            <a:r>
              <a:rPr kumimoji="1" lang="en-US" altLang="ja-JP" dirty="0"/>
              <a:t>How</a:t>
            </a:r>
            <a:endParaRPr kumimoji="1" lang="ja-JP" altLang="en-US" dirty="0"/>
          </a:p>
        </p:txBody>
      </p:sp>
      <p:sp>
        <p:nvSpPr>
          <p:cNvPr id="32" name="テキスト プレースホルダー 31"/>
          <p:cNvSpPr>
            <a:spLocks noGrp="1"/>
          </p:cNvSpPr>
          <p:nvPr>
            <p:ph type="body" sz="quarter" idx="30"/>
          </p:nvPr>
        </p:nvSpPr>
        <p:spPr>
          <a:xfrm>
            <a:off x="10493356" y="3208285"/>
            <a:ext cx="7020780" cy="585064"/>
          </a:xfrm>
        </p:spPr>
        <p:txBody>
          <a:bodyPr/>
          <a:lstStyle/>
          <a:p>
            <a:r>
              <a:rPr kumimoji="1" lang="en-US" altLang="ja-JP" dirty="0"/>
              <a:t>ContentPlaceholder control provides a location where content from referencing pages will be merged at run time</a:t>
            </a:r>
            <a:endParaRPr kumimoji="1" lang="ja-JP" altLang="en-US" dirty="0"/>
          </a:p>
        </p:txBody>
      </p:sp>
      <p:sp>
        <p:nvSpPr>
          <p:cNvPr id="33" name="テキスト プレースホルダー 32"/>
          <p:cNvSpPr>
            <a:spLocks noGrp="1"/>
          </p:cNvSpPr>
          <p:nvPr>
            <p:ph type="body" sz="quarter" idx="31"/>
          </p:nvPr>
        </p:nvSpPr>
        <p:spPr>
          <a:xfrm>
            <a:off x="10493356" y="3658335"/>
            <a:ext cx="6120680" cy="848975"/>
          </a:xfrm>
        </p:spPr>
        <p:txBody>
          <a:bodyPr/>
          <a:lstStyle/>
          <a:p>
            <a:r>
              <a:rPr kumimoji="1" lang="en-US" altLang="ja-JP" dirty="0"/>
              <a:t>Options</a:t>
            </a:r>
            <a:endParaRPr kumimoji="1" lang="ja-JP" altLang="en-US" dirty="0"/>
          </a:p>
        </p:txBody>
      </p:sp>
      <p:sp>
        <p:nvSpPr>
          <p:cNvPr id="34" name="テキスト プレースホルダー 33"/>
          <p:cNvSpPr>
            <a:spLocks noGrp="1"/>
          </p:cNvSpPr>
          <p:nvPr>
            <p:ph type="body" sz="quarter" idx="32"/>
          </p:nvPr>
        </p:nvSpPr>
        <p:spPr>
          <a:xfrm>
            <a:off x="9908291" y="4333410"/>
            <a:ext cx="7650850" cy="585064"/>
          </a:xfrm>
        </p:spPr>
        <p:txBody>
          <a:bodyPr/>
          <a:lstStyle/>
          <a:p>
            <a:pPr marL="739775" lvl="1" indent="-277813" algn="just">
              <a:buNone/>
            </a:pPr>
            <a:r>
              <a:rPr kumimoji="1" lang="en-US" altLang="ja-JP" sz="2000" dirty="0"/>
              <a:t>   HTML markup, HTML controls, and Web server controls (outside the Content Placeholder control) can also be added to the page.</a:t>
            </a:r>
            <a:r>
              <a:rPr lang="en-US" sz="2000" dirty="0">
                <a:solidFill>
                  <a:schemeClr val="accent2"/>
                </a:solidFill>
                <a:cs typeface="Times New Roman" pitchFamily="18" charset="0"/>
              </a:rPr>
              <a:t> </a:t>
            </a:r>
            <a:r>
              <a:rPr kumimoji="1" lang="en-US" altLang="ja-JP" sz="2000" dirty="0"/>
              <a:t>server-side code can also be added to the master page</a:t>
            </a:r>
          </a:p>
        </p:txBody>
      </p:sp>
      <p:sp>
        <p:nvSpPr>
          <p:cNvPr id="35" name="テキスト プレースホルダー 34"/>
          <p:cNvSpPr>
            <a:spLocks noGrp="1"/>
          </p:cNvSpPr>
          <p:nvPr>
            <p:ph type="body" sz="quarter" idx="33"/>
          </p:nvPr>
        </p:nvSpPr>
        <p:spPr>
          <a:xfrm>
            <a:off x="10628371" y="5323520"/>
            <a:ext cx="6120680" cy="848975"/>
          </a:xfrm>
        </p:spPr>
        <p:txBody>
          <a:bodyPr/>
          <a:lstStyle/>
          <a:p>
            <a:r>
              <a:rPr kumimoji="1" lang="en-US" altLang="ja-JP" dirty="0"/>
              <a:t>Content Page</a:t>
            </a:r>
            <a:endParaRPr kumimoji="1" lang="ja-JP" altLang="en-US" dirty="0"/>
          </a:p>
        </p:txBody>
      </p:sp>
      <p:sp>
        <p:nvSpPr>
          <p:cNvPr id="36" name="テキスト プレースホルダー 35"/>
          <p:cNvSpPr>
            <a:spLocks noGrp="1"/>
          </p:cNvSpPr>
          <p:nvPr>
            <p:ph type="body" sz="quarter" idx="34"/>
          </p:nvPr>
        </p:nvSpPr>
        <p:spPr>
          <a:xfrm>
            <a:off x="10538361" y="5908585"/>
            <a:ext cx="7748052" cy="585064"/>
          </a:xfrm>
        </p:spPr>
        <p:txBody>
          <a:bodyPr/>
          <a:lstStyle/>
          <a:p>
            <a:pPr marL="342900" indent="-342900"/>
            <a:r>
              <a:rPr kumimoji="1" lang="en-US" altLang="ja-JP" dirty="0"/>
              <a:t>Content Pages: reference</a:t>
            </a:r>
            <a:r>
              <a:rPr kumimoji="1" lang="en-US" altLang="ja-JP" sz="2000" dirty="0"/>
              <a:t> a master page for consistent layout, reusable code, reusable content, and controls. Enable you to create specific content that is included at run time with the generic content from a master page</a:t>
            </a:r>
            <a:r>
              <a:rPr lang="en-US" dirty="0">
                <a:solidFill>
                  <a:schemeClr val="accent2"/>
                </a:solidFill>
                <a:cs typeface="Times New Roman" pitchFamily="18" charset="0"/>
              </a:rPr>
              <a:t>.</a:t>
            </a:r>
          </a:p>
        </p:txBody>
      </p:sp>
      <p:sp>
        <p:nvSpPr>
          <p:cNvPr id="37" name="テキスト プレースホルダー 36"/>
          <p:cNvSpPr>
            <a:spLocks noGrp="1"/>
          </p:cNvSpPr>
          <p:nvPr>
            <p:ph type="body" sz="quarter" idx="35"/>
          </p:nvPr>
        </p:nvSpPr>
        <p:spPr>
          <a:xfrm>
            <a:off x="10628371" y="7168725"/>
            <a:ext cx="6120680" cy="848975"/>
          </a:xfrm>
        </p:spPr>
        <p:txBody>
          <a:bodyPr/>
          <a:lstStyle/>
          <a:p>
            <a:r>
              <a:rPr kumimoji="1" lang="en-US" altLang="ja-JP" dirty="0"/>
              <a:t>How to Link</a:t>
            </a:r>
            <a:endParaRPr kumimoji="1" lang="ja-JP" altLang="en-US" dirty="0"/>
          </a:p>
        </p:txBody>
      </p:sp>
      <p:sp>
        <p:nvSpPr>
          <p:cNvPr id="38" name="テキスト プレースホルダー 37"/>
          <p:cNvSpPr>
            <a:spLocks noGrp="1"/>
          </p:cNvSpPr>
          <p:nvPr>
            <p:ph type="body" sz="quarter" idx="36"/>
          </p:nvPr>
        </p:nvSpPr>
        <p:spPr>
          <a:xfrm>
            <a:off x="9953296" y="7843800"/>
            <a:ext cx="7605845" cy="585064"/>
          </a:xfrm>
        </p:spPr>
        <p:txBody>
          <a:bodyPr/>
          <a:lstStyle/>
          <a:p>
            <a:pPr marL="742950" lvl="1" indent="-285750">
              <a:buNone/>
            </a:pPr>
            <a:r>
              <a:rPr kumimoji="1" lang="en-US" altLang="ja-JP" sz="2000" dirty="0"/>
              <a:t>Reference a master page by including a </a:t>
            </a:r>
            <a:r>
              <a:rPr kumimoji="1" lang="en-US" altLang="ja-JP" sz="2000" dirty="0" err="1"/>
              <a:t>MasterPageFile</a:t>
            </a:r>
            <a:r>
              <a:rPr kumimoji="1" lang="en-US" altLang="ja-JP" sz="2000" dirty="0"/>
              <a:t> attribute in the @Page directive. Contain page-specific content in Content controls. These Content controls are merged at run time with corresponding Content Placeholder controls on the referenced master page</a:t>
            </a:r>
            <a:r>
              <a:rPr lang="en-US" dirty="0">
                <a:solidFill>
                  <a:schemeClr val="accent2"/>
                </a:solidFill>
                <a:cs typeface="Times New Roman" pitchFamily="18" charset="0"/>
              </a:rPr>
              <a:t>.</a:t>
            </a:r>
          </a:p>
        </p:txBody>
      </p:sp>
      <p:sp>
        <p:nvSpPr>
          <p:cNvPr id="39" name="テキスト プレースホルダー 38"/>
          <p:cNvSpPr>
            <a:spLocks noGrp="1"/>
          </p:cNvSpPr>
          <p:nvPr>
            <p:ph type="body" sz="quarter" idx="37"/>
          </p:nvPr>
        </p:nvSpPr>
        <p:spPr/>
        <p:txBody>
          <a:bodyPr/>
          <a:lstStyle/>
          <a:p>
            <a:r>
              <a:rPr lang="en-IN" b="1" dirty="0"/>
              <a:t>Content Page</a:t>
            </a:r>
            <a:r>
              <a:rPr lang="en-IN" dirty="0"/>
              <a:t> is a </a:t>
            </a:r>
            <a:r>
              <a:rPr lang="en-IN" b="1" dirty="0"/>
              <a:t>page</a:t>
            </a:r>
            <a:r>
              <a:rPr lang="en-IN" dirty="0"/>
              <a:t> that is associated to a Master </a:t>
            </a:r>
            <a:r>
              <a:rPr lang="en-IN" b="1" dirty="0"/>
              <a:t>Page </a:t>
            </a:r>
            <a:r>
              <a:rPr kumimoji="1" lang="en-US" altLang="ja-JP" dirty="0"/>
              <a:t>.</a:t>
            </a:r>
            <a:endParaRPr kumimoji="1" lang="ja-JP" altLang="en-US" dirty="0"/>
          </a:p>
        </p:txBody>
      </p:sp>
      <p:pic>
        <p:nvPicPr>
          <p:cNvPr id="46" name="図プレースホルダー 45"/>
          <p:cNvPicPr>
            <a:picLocks noGrp="1" noChangeAspect="1"/>
          </p:cNvPicPr>
          <p:nvPr>
            <p:ph type="pic" sz="quarter" idx="18"/>
          </p:nvPr>
        </p:nvPicPr>
        <p:blipFill>
          <a:blip r:embed="rId6" cstate="print">
            <a:extLst>
              <a:ext uri="{28A0092B-C50C-407E-A947-70E740481C1C}">
                <a14:useLocalDpi xmlns:a14="http://schemas.microsoft.com/office/drawing/2010/main" val="0"/>
              </a:ext>
            </a:extLst>
          </a:blip>
          <a:srcRect/>
          <a:stretch>
            <a:fillRect/>
          </a:stretch>
        </p:blipFill>
        <p:spPr/>
      </p:pic>
      <p:pic>
        <p:nvPicPr>
          <p:cNvPr id="5" name="図プレースホルダー 4"/>
          <p:cNvPicPr>
            <a:picLocks noGrp="1" noChangeAspect="1"/>
          </p:cNvPicPr>
          <p:nvPr>
            <p:ph type="pic" sz="quarter" idx="16"/>
          </p:nvPr>
        </p:nvPicPr>
        <p:blipFill>
          <a:blip r:embed="rId7"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445043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IN" altLang="ja-JP" dirty="0"/>
              <a:t>Nesting of Master Pages</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24</a:t>
            </a:fld>
            <a:endParaRPr lang="en-US" dirty="0"/>
          </a:p>
        </p:txBody>
      </p:sp>
      <p:sp>
        <p:nvSpPr>
          <p:cNvPr id="24" name="テキスト プレースホルダー 23"/>
          <p:cNvSpPr>
            <a:spLocks noGrp="1"/>
          </p:cNvSpPr>
          <p:nvPr>
            <p:ph type="body" sz="quarter" idx="15"/>
          </p:nvPr>
        </p:nvSpPr>
        <p:spPr/>
        <p:txBody>
          <a:bodyPr/>
          <a:lstStyle/>
          <a:p>
            <a:r>
              <a:rPr kumimoji="1" lang="en-US" altLang="ja-JP" dirty="0"/>
              <a:t>When a master page references another master page, the referencing page is known as a child master, and the referenced page is called the parent master.</a:t>
            </a:r>
          </a:p>
          <a:p>
            <a:r>
              <a:rPr kumimoji="1" lang="en-US" altLang="ja-JP" dirty="0"/>
              <a:t>.</a:t>
            </a:r>
            <a:endParaRPr kumimoji="1" lang="ja-JP" altLang="en-US" dirty="0"/>
          </a:p>
          <a:p>
            <a:endParaRPr kumimoji="1" lang="ja-JP" altLang="en-US" dirty="0"/>
          </a:p>
        </p:txBody>
      </p:sp>
      <p:sp>
        <p:nvSpPr>
          <p:cNvPr id="25" name="テキスト プレースホルダー 24"/>
          <p:cNvSpPr>
            <a:spLocks noGrp="1"/>
          </p:cNvSpPr>
          <p:nvPr>
            <p:ph type="body" sz="quarter" idx="16"/>
          </p:nvPr>
        </p:nvSpPr>
        <p:spPr/>
        <p:txBody>
          <a:bodyPr/>
          <a:lstStyle/>
          <a:p>
            <a:r>
              <a:rPr kumimoji="1" lang="en-US" altLang="ja-JP" dirty="0"/>
              <a:t>Working</a:t>
            </a:r>
            <a:endParaRPr kumimoji="1" lang="ja-JP" altLang="en-US" dirty="0"/>
          </a:p>
          <a:p>
            <a:endParaRPr kumimoji="1" lang="ja-JP" altLang="en-US" dirty="0"/>
          </a:p>
        </p:txBody>
      </p:sp>
      <p:sp>
        <p:nvSpPr>
          <p:cNvPr id="27" name="テキスト プレースホルダー 26"/>
          <p:cNvSpPr>
            <a:spLocks noGrp="1"/>
          </p:cNvSpPr>
          <p:nvPr>
            <p:ph type="body" sz="quarter" idx="22"/>
          </p:nvPr>
        </p:nvSpPr>
        <p:spPr/>
        <p:txBody>
          <a:bodyPr/>
          <a:lstStyle/>
          <a:p>
            <a:pPr marL="347663" indent="-347663"/>
            <a:r>
              <a:rPr kumimoji="1" lang="en-US" altLang="ja-JP" dirty="0"/>
              <a:t>A nested master page can include additional content within its Content controls.</a:t>
            </a:r>
          </a:p>
          <a:p>
            <a:endParaRPr kumimoji="1" lang="ja-JP" altLang="en-US" dirty="0"/>
          </a:p>
        </p:txBody>
      </p:sp>
      <p:sp>
        <p:nvSpPr>
          <p:cNvPr id="28" name="テキスト プレースホルダー 27"/>
          <p:cNvSpPr>
            <a:spLocks noGrp="1"/>
          </p:cNvSpPr>
          <p:nvPr>
            <p:ph type="body" sz="quarter" idx="23"/>
          </p:nvPr>
        </p:nvSpPr>
        <p:spPr/>
        <p:txBody>
          <a:bodyPr/>
          <a:lstStyle/>
          <a:p>
            <a:r>
              <a:rPr kumimoji="1" lang="en-US" altLang="ja-JP" dirty="0"/>
              <a:t>Specification</a:t>
            </a:r>
            <a:endParaRPr kumimoji="1" lang="ja-JP" altLang="en-US" dirty="0"/>
          </a:p>
          <a:p>
            <a:endParaRPr kumimoji="1" lang="ja-JP" altLang="en-US" dirty="0"/>
          </a:p>
        </p:txBody>
      </p:sp>
      <p:sp>
        <p:nvSpPr>
          <p:cNvPr id="29" name="テキスト プレースホルダー 28"/>
          <p:cNvSpPr>
            <a:spLocks noGrp="1"/>
          </p:cNvSpPr>
          <p:nvPr>
            <p:ph type="body" sz="quarter" idx="25"/>
          </p:nvPr>
        </p:nvSpPr>
        <p:spPr/>
        <p:txBody>
          <a:bodyPr/>
          <a:lstStyle/>
          <a:p>
            <a:pPr marL="347663" indent="-347663"/>
            <a:r>
              <a:rPr kumimoji="1" lang="en-US" altLang="ja-JP" dirty="0"/>
              <a:t>Child master pages typically contain their own </a:t>
            </a:r>
            <a:r>
              <a:rPr kumimoji="1" lang="en-US" altLang="ja-JP" dirty="0" err="1"/>
              <a:t>ContentPlaceHolder</a:t>
            </a:r>
            <a:r>
              <a:rPr kumimoji="1" lang="en-US" altLang="ja-JP" dirty="0"/>
              <a:t> controls that will be used by content pages.</a:t>
            </a:r>
          </a:p>
          <a:p>
            <a:endParaRPr kumimoji="1" lang="ja-JP" altLang="en-US" dirty="0"/>
          </a:p>
        </p:txBody>
      </p:sp>
      <p:sp>
        <p:nvSpPr>
          <p:cNvPr id="30" name="テキスト プレースホルダー 29"/>
          <p:cNvSpPr>
            <a:spLocks noGrp="1"/>
          </p:cNvSpPr>
          <p:nvPr>
            <p:ph type="body" sz="quarter" idx="26"/>
          </p:nvPr>
        </p:nvSpPr>
        <p:spPr/>
        <p:txBody>
          <a:bodyPr/>
          <a:lstStyle/>
          <a:p>
            <a:r>
              <a:rPr kumimoji="1" lang="en-US" altLang="ja-JP" dirty="0"/>
              <a:t>Child link</a:t>
            </a:r>
            <a:endParaRPr kumimoji="1" lang="ja-JP" altLang="en-US" dirty="0"/>
          </a:p>
          <a:p>
            <a:endParaRPr kumimoji="1" lang="ja-JP" altLang="en-US" dirty="0"/>
          </a:p>
        </p:txBody>
      </p:sp>
      <p:sp>
        <p:nvSpPr>
          <p:cNvPr id="31" name="テキスト プレースホルダー 30"/>
          <p:cNvSpPr>
            <a:spLocks noGrp="1"/>
          </p:cNvSpPr>
          <p:nvPr>
            <p:ph type="body" sz="quarter" idx="28"/>
          </p:nvPr>
        </p:nvSpPr>
        <p:spPr/>
        <p:txBody>
          <a:bodyPr/>
          <a:lstStyle/>
          <a:p>
            <a:pPr marL="347663" indent="-347663"/>
            <a:r>
              <a:rPr kumimoji="1" lang="en-US" altLang="ja-JP" dirty="0"/>
              <a:t>A child master page references a parent master page by including the </a:t>
            </a:r>
            <a:r>
              <a:rPr kumimoji="1" lang="en-US" altLang="ja-JP" dirty="0" err="1"/>
              <a:t>MasterPageFile</a:t>
            </a:r>
            <a:r>
              <a:rPr kumimoji="1" lang="en-US" altLang="ja-JP" dirty="0"/>
              <a:t> attribute in the @Master directive.</a:t>
            </a:r>
          </a:p>
          <a:p>
            <a:endParaRPr kumimoji="1" lang="ja-JP" altLang="en-US" dirty="0"/>
          </a:p>
        </p:txBody>
      </p:sp>
      <p:sp>
        <p:nvSpPr>
          <p:cNvPr id="32" name="テキスト プレースホルダー 31"/>
          <p:cNvSpPr>
            <a:spLocks noGrp="1"/>
          </p:cNvSpPr>
          <p:nvPr>
            <p:ph type="body" sz="quarter" idx="29"/>
          </p:nvPr>
        </p:nvSpPr>
        <p:spPr/>
        <p:txBody>
          <a:bodyPr/>
          <a:lstStyle/>
          <a:p>
            <a:r>
              <a:rPr kumimoji="1" lang="en-US" altLang="ja-JP" dirty="0"/>
              <a:t>Details</a:t>
            </a:r>
            <a:endParaRPr kumimoji="1" lang="ja-JP" altLang="en-US" dirty="0"/>
          </a:p>
          <a:p>
            <a:endParaRPr kumimoji="1" lang="ja-JP" altLang="en-US" dirty="0"/>
          </a:p>
        </p:txBody>
      </p:sp>
      <p:sp>
        <p:nvSpPr>
          <p:cNvPr id="33" name="テキスト プレースホルダー 32"/>
          <p:cNvSpPr>
            <a:spLocks noGrp="1"/>
          </p:cNvSpPr>
          <p:nvPr>
            <p:ph type="body" sz="quarter" idx="31"/>
          </p:nvPr>
        </p:nvSpPr>
        <p:spPr/>
        <p:txBody>
          <a:bodyPr/>
          <a:lstStyle/>
          <a:p>
            <a:r>
              <a:rPr kumimoji="1" lang="en-US" altLang="ja-JP" dirty="0"/>
              <a:t>These Content controls correspond to </a:t>
            </a:r>
            <a:r>
              <a:rPr kumimoji="1" lang="en-US" altLang="ja-JP" dirty="0" err="1"/>
              <a:t>ContentPlaceHolder</a:t>
            </a:r>
            <a:r>
              <a:rPr kumimoji="1" lang="en-US" altLang="ja-JP" dirty="0"/>
              <a:t> controls on the parent master</a:t>
            </a:r>
            <a:endParaRPr kumimoji="1" lang="ja-JP" altLang="en-US" dirty="0"/>
          </a:p>
        </p:txBody>
      </p:sp>
      <p:sp>
        <p:nvSpPr>
          <p:cNvPr id="34" name="テキスト プレースホルダー 33"/>
          <p:cNvSpPr>
            <a:spLocks noGrp="1"/>
          </p:cNvSpPr>
          <p:nvPr>
            <p:ph type="body" sz="quarter" idx="32"/>
          </p:nvPr>
        </p:nvSpPr>
        <p:spPr/>
        <p:txBody>
          <a:bodyPr/>
          <a:lstStyle/>
          <a:p>
            <a:r>
              <a:rPr kumimoji="1" lang="en-US" altLang="ja-JP" dirty="0"/>
              <a:t>Structure</a:t>
            </a:r>
            <a:endParaRPr kumimoji="1" lang="ja-JP" altLang="en-US" dirty="0"/>
          </a:p>
          <a:p>
            <a:endParaRPr kumimoji="1" lang="ja-JP" altLang="en-US" dirty="0"/>
          </a:p>
        </p:txBody>
      </p:sp>
      <p:sp>
        <p:nvSpPr>
          <p:cNvPr id="35" name="テキスト プレースホルダー 34"/>
          <p:cNvSpPr>
            <a:spLocks noGrp="1"/>
          </p:cNvSpPr>
          <p:nvPr>
            <p:ph type="body" sz="quarter" idx="34"/>
          </p:nvPr>
        </p:nvSpPr>
        <p:spPr/>
        <p:txBody>
          <a:bodyPr/>
          <a:lstStyle/>
          <a:p>
            <a:r>
              <a:rPr lang="en-IN" dirty="0"/>
              <a:t>building a large website, need to create multiple levels of Master Pages</a:t>
            </a:r>
            <a:endParaRPr kumimoji="1" lang="ja-JP" altLang="en-US" dirty="0"/>
          </a:p>
        </p:txBody>
      </p:sp>
      <p:sp>
        <p:nvSpPr>
          <p:cNvPr id="36" name="テキスト プレースホルダー 35"/>
          <p:cNvSpPr>
            <a:spLocks noGrp="1"/>
          </p:cNvSpPr>
          <p:nvPr>
            <p:ph type="body" sz="quarter" idx="35"/>
          </p:nvPr>
        </p:nvSpPr>
        <p:spPr/>
        <p:txBody>
          <a:bodyPr/>
          <a:lstStyle/>
          <a:p>
            <a:r>
              <a:rPr kumimoji="1" lang="en-US" altLang="ja-JP" dirty="0"/>
              <a:t>Application</a:t>
            </a:r>
            <a:endParaRPr kumimoji="1" lang="ja-JP" altLang="en-US" dirty="0"/>
          </a:p>
          <a:p>
            <a:endParaRPr kumimoji="1" lang="ja-JP" altLang="en-US" dirty="0"/>
          </a:p>
        </p:txBody>
      </p:sp>
      <p:pic>
        <p:nvPicPr>
          <p:cNvPr id="42" name="図プレースホルダー 41"/>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a:stretch>
            <a:fillRect/>
          </a:stretch>
        </p:blipFill>
        <p:spPr/>
      </p:pic>
      <p:pic>
        <p:nvPicPr>
          <p:cNvPr id="43" name="図プレースホルダー 42"/>
          <p:cNvPicPr>
            <a:picLocks noGrp="1" noChangeAspect="1"/>
          </p:cNvPicPr>
          <p:nvPr>
            <p:ph type="pic" sz="quarter" idx="36"/>
          </p:nvPr>
        </p:nvPicPr>
        <p:blipFill>
          <a:blip r:embed="rId4" cstate="print">
            <a:extLst>
              <a:ext uri="{28A0092B-C50C-407E-A947-70E740481C1C}">
                <a14:useLocalDpi xmlns:a14="http://schemas.microsoft.com/office/drawing/2010/main" val="0"/>
              </a:ext>
            </a:extLst>
          </a:blip>
          <a:srcRect l="110" r="110"/>
          <a:stretch>
            <a:fillRect/>
          </a:stretch>
        </p:blipFill>
        <p:spPr/>
      </p:pic>
      <p:pic>
        <p:nvPicPr>
          <p:cNvPr id="44" name="図プレースホルダー 43"/>
          <p:cNvPicPr>
            <a:picLocks noGrp="1" noChangeAspect="1"/>
          </p:cNvPicPr>
          <p:nvPr>
            <p:ph type="pic" sz="quarter" idx="37"/>
          </p:nvPr>
        </p:nvPicPr>
        <p:blipFill>
          <a:blip r:embed="rId5" cstate="print">
            <a:extLst>
              <a:ext uri="{28A0092B-C50C-407E-A947-70E740481C1C}">
                <a14:useLocalDpi xmlns:a14="http://schemas.microsoft.com/office/drawing/2010/main" val="0"/>
              </a:ext>
            </a:extLst>
          </a:blip>
          <a:srcRect l="110" r="110"/>
          <a:stretch>
            <a:fillRect/>
          </a:stretch>
        </p:blipFill>
        <p:spPr/>
      </p:pic>
      <p:pic>
        <p:nvPicPr>
          <p:cNvPr id="45" name="図プレースホルダー 44"/>
          <p:cNvPicPr>
            <a:picLocks noGrp="1" noChangeAspect="1"/>
          </p:cNvPicPr>
          <p:nvPr>
            <p:ph type="pic" sz="quarter" idx="38"/>
          </p:nvPr>
        </p:nvPicPr>
        <p:blipFill>
          <a:blip r:embed="rId6" cstate="print">
            <a:extLst>
              <a:ext uri="{28A0092B-C50C-407E-A947-70E740481C1C}">
                <a14:useLocalDpi xmlns:a14="http://schemas.microsoft.com/office/drawing/2010/main" val="0"/>
              </a:ext>
            </a:extLst>
          </a:blip>
          <a:srcRect t="110" b="110"/>
          <a:stretch>
            <a:fillRect/>
          </a:stretch>
        </p:blipFill>
        <p:spPr/>
      </p:pic>
      <p:pic>
        <p:nvPicPr>
          <p:cNvPr id="47" name="図プレースホルダー 46"/>
          <p:cNvPicPr>
            <a:picLocks noGrp="1" noChangeAspect="1"/>
          </p:cNvPicPr>
          <p:nvPr>
            <p:ph type="pic" sz="quarter" idx="39"/>
          </p:nvPr>
        </p:nvPicPr>
        <p:blipFill>
          <a:blip r:embed="rId7" cstate="print">
            <a:extLst>
              <a:ext uri="{28A0092B-C50C-407E-A947-70E740481C1C}">
                <a14:useLocalDpi xmlns:a14="http://schemas.microsoft.com/office/drawing/2010/main" val="0"/>
              </a:ext>
            </a:extLst>
          </a:blip>
          <a:srcRect/>
          <a:stretch>
            <a:fillRect/>
          </a:stretch>
        </p:blipFill>
        <p:spPr/>
      </p:pic>
      <p:pic>
        <p:nvPicPr>
          <p:cNvPr id="50" name="図プレースホルダー 49"/>
          <p:cNvPicPr>
            <a:picLocks noGrp="1" noChangeAspect="1"/>
          </p:cNvPicPr>
          <p:nvPr>
            <p:ph type="pic" sz="quarter" idx="40"/>
          </p:nvPr>
        </p:nvPicPr>
        <p:blipFill>
          <a:blip r:embed="rId8"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177254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a:xfrm>
            <a:off x="615771" y="512174"/>
            <a:ext cx="16741860" cy="1125125"/>
          </a:xfrm>
        </p:spPr>
        <p:txBody>
          <a:bodyPr/>
          <a:lstStyle/>
          <a:p>
            <a:r>
              <a:rPr kumimoji="1" lang="en-IN" altLang="ja-JP" dirty="0"/>
              <a:t>Dynamically changing Themes for page, </a:t>
            </a:r>
            <a:r>
              <a:rPr kumimoji="1" lang="en-IN" altLang="ja-JP" dirty="0" err="1" smtClean="0"/>
              <a:t>Dynamicallyassigning</a:t>
            </a:r>
            <a:r>
              <a:rPr kumimoji="1" lang="en-IN" altLang="ja-JP" dirty="0" smtClean="0"/>
              <a:t> </a:t>
            </a:r>
            <a:r>
              <a:rPr kumimoji="1" lang="en-IN" altLang="ja-JP" dirty="0"/>
              <a:t>skin </a:t>
            </a:r>
            <a:r>
              <a:rPr kumimoji="1" lang="en-IN" altLang="ja-JP" dirty="0" smtClean="0"/>
              <a:t>to </a:t>
            </a:r>
            <a:r>
              <a:rPr kumimoji="1" lang="en-IN" altLang="ja-JP" dirty="0"/>
              <a:t>control</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25</a:t>
            </a:fld>
            <a:endParaRPr lang="en-US" dirty="0"/>
          </a:p>
        </p:txBody>
      </p:sp>
      <p:sp>
        <p:nvSpPr>
          <p:cNvPr id="20" name="テキスト プレースホルダー 19"/>
          <p:cNvSpPr>
            <a:spLocks noGrp="1"/>
          </p:cNvSpPr>
          <p:nvPr>
            <p:ph type="body" sz="quarter" idx="15"/>
          </p:nvPr>
        </p:nvSpPr>
        <p:spPr>
          <a:xfrm>
            <a:off x="9465433" y="4557853"/>
            <a:ext cx="8820980" cy="1035115"/>
          </a:xfrm>
        </p:spPr>
        <p:txBody>
          <a:bodyPr/>
          <a:lstStyle/>
          <a:p>
            <a:pPr marL="342900" indent="-342900"/>
            <a:r>
              <a:rPr kumimoji="1" lang="en-US" altLang="ja-JP" dirty="0"/>
              <a:t>A theme is a collection of property settings.</a:t>
            </a:r>
            <a:r>
              <a:rPr lang="en-US" dirty="0">
                <a:solidFill>
                  <a:schemeClr val="accent2"/>
                </a:solidFill>
              </a:rPr>
              <a:t> </a:t>
            </a:r>
            <a:r>
              <a:rPr kumimoji="1" lang="en-US" altLang="ja-JP" dirty="0"/>
              <a:t>Theme settings can be applied to any of the following: </a:t>
            </a:r>
            <a:endParaRPr kumimoji="1" lang="en-US" altLang="ja-JP" dirty="0" smtClean="0"/>
          </a:p>
          <a:p>
            <a:pPr marL="342900" indent="-342900"/>
            <a:r>
              <a:rPr kumimoji="1" lang="en-US" altLang="ja-JP" dirty="0" smtClean="0"/>
              <a:t>1) </a:t>
            </a:r>
            <a:r>
              <a:rPr kumimoji="1" lang="en-US" altLang="ja-JP" sz="2000" dirty="0" smtClean="0"/>
              <a:t>The </a:t>
            </a:r>
            <a:r>
              <a:rPr kumimoji="1" lang="en-US" altLang="ja-JP" sz="2000" dirty="0"/>
              <a:t>entire Web site </a:t>
            </a:r>
            <a:endParaRPr kumimoji="1" lang="en-US" altLang="ja-JP" sz="2000" dirty="0" smtClean="0"/>
          </a:p>
          <a:p>
            <a:pPr marL="342900" indent="-342900"/>
            <a:r>
              <a:rPr kumimoji="1" lang="en-US" altLang="ja-JP" sz="2000" dirty="0" smtClean="0"/>
              <a:t> </a:t>
            </a:r>
            <a:r>
              <a:rPr kumimoji="1" lang="en-US" altLang="ja-JP" sz="2000" dirty="0"/>
              <a:t>2</a:t>
            </a:r>
            <a:r>
              <a:rPr kumimoji="1" lang="en-US" altLang="ja-JP" sz="2000" dirty="0" smtClean="0"/>
              <a:t>) A </a:t>
            </a:r>
            <a:r>
              <a:rPr kumimoji="1" lang="en-US" altLang="ja-JP" sz="2000" dirty="0"/>
              <a:t>page and its controls  </a:t>
            </a:r>
            <a:endParaRPr kumimoji="1" lang="en-US" altLang="ja-JP" sz="2000" dirty="0" smtClean="0"/>
          </a:p>
          <a:p>
            <a:pPr marL="342900" indent="-342900"/>
            <a:r>
              <a:rPr kumimoji="1" lang="en-US" altLang="ja-JP" sz="2000" dirty="0" smtClean="0"/>
              <a:t> 3) Individual </a:t>
            </a:r>
            <a:r>
              <a:rPr kumimoji="1" lang="en-US" altLang="ja-JP" sz="2000" dirty="0"/>
              <a:t>controls</a:t>
            </a:r>
            <a:r>
              <a:rPr kumimoji="1" lang="en-US" altLang="ja-JP" sz="2000" dirty="0" smtClean="0"/>
              <a:t>.</a:t>
            </a:r>
          </a:p>
          <a:p>
            <a:pPr marL="342900" indent="-342900"/>
            <a:r>
              <a:rPr kumimoji="1" lang="en-US" altLang="ja-JP" dirty="0" smtClean="0"/>
              <a:t> </a:t>
            </a:r>
            <a:r>
              <a:rPr kumimoji="1" lang="en-US" altLang="ja-JP" dirty="0"/>
              <a:t>Multiple themes can be created to enable users to choose their </a:t>
            </a:r>
            <a:r>
              <a:rPr kumimoji="1" lang="en-US" altLang="ja-JP" dirty="0" smtClean="0"/>
              <a:t>preferred appearance </a:t>
            </a:r>
            <a:r>
              <a:rPr kumimoji="1" lang="en-US" altLang="ja-JP" dirty="0"/>
              <a:t>for the Web site</a:t>
            </a:r>
            <a:r>
              <a:rPr kumimoji="1" lang="en-US" altLang="ja-JP" dirty="0" smtClean="0"/>
              <a:t>.</a:t>
            </a:r>
          </a:p>
          <a:p>
            <a:pPr marL="342900" indent="-342900"/>
            <a:r>
              <a:rPr kumimoji="1" lang="en-US" altLang="ja-JP" dirty="0" smtClean="0"/>
              <a:t> </a:t>
            </a:r>
            <a:r>
              <a:rPr kumimoji="1" lang="en-US" altLang="ja-JP" dirty="0"/>
              <a:t>An ASP.NET theme consist of the following objects</a:t>
            </a:r>
            <a:r>
              <a:rPr kumimoji="1" lang="en-US" altLang="ja-JP" dirty="0" smtClean="0"/>
              <a:t>:</a:t>
            </a:r>
          </a:p>
          <a:p>
            <a:pPr marL="342900" indent="-342900"/>
            <a:r>
              <a:rPr kumimoji="1" lang="en-US" altLang="ja-JP" dirty="0" smtClean="0"/>
              <a:t>1)Stylesheets</a:t>
            </a:r>
          </a:p>
          <a:p>
            <a:pPr marL="342900" indent="-342900"/>
            <a:r>
              <a:rPr kumimoji="1" lang="en-US" altLang="ja-JP" dirty="0" smtClean="0"/>
              <a:t> </a:t>
            </a:r>
            <a:r>
              <a:rPr kumimoji="1" lang="en-US" altLang="ja-JP" dirty="0"/>
              <a:t>2)Skins </a:t>
            </a:r>
            <a:endParaRPr kumimoji="1" lang="en-US" altLang="ja-JP" dirty="0" smtClean="0"/>
          </a:p>
          <a:p>
            <a:pPr marL="342900" indent="-342900"/>
            <a:r>
              <a:rPr kumimoji="1" lang="en-US" altLang="ja-JP" dirty="0" smtClean="0"/>
              <a:t>3)Supporting </a:t>
            </a:r>
            <a:r>
              <a:rPr kumimoji="1" lang="en-US" altLang="ja-JP" dirty="0"/>
              <a:t>images</a:t>
            </a:r>
          </a:p>
          <a:p>
            <a:pPr marL="342900" indent="-342900"/>
            <a:endParaRPr kumimoji="1" lang="en-US" altLang="ja-JP" sz="2000" dirty="0"/>
          </a:p>
          <a:p>
            <a:endParaRPr kumimoji="1" lang="ja-JP" altLang="en-US" dirty="0"/>
          </a:p>
        </p:txBody>
      </p:sp>
      <p:sp>
        <p:nvSpPr>
          <p:cNvPr id="21" name="テキスト プレースホルダー 20"/>
          <p:cNvSpPr>
            <a:spLocks noGrp="1"/>
          </p:cNvSpPr>
          <p:nvPr>
            <p:ph type="body" sz="quarter" idx="16"/>
          </p:nvPr>
        </p:nvSpPr>
        <p:spPr>
          <a:xfrm>
            <a:off x="9444517" y="3489797"/>
            <a:ext cx="8820980" cy="773203"/>
          </a:xfrm>
        </p:spPr>
        <p:txBody>
          <a:bodyPr/>
          <a:lstStyle/>
          <a:p>
            <a:r>
              <a:rPr kumimoji="1" lang="en-US" altLang="ja-JP" dirty="0"/>
              <a:t>Details</a:t>
            </a:r>
            <a:endParaRPr kumimoji="1" lang="ja-JP" altLang="en-US" dirty="0"/>
          </a:p>
        </p:txBody>
      </p:sp>
      <p:sp>
        <p:nvSpPr>
          <p:cNvPr id="22" name="テキスト プレースホルダー 21"/>
          <p:cNvSpPr>
            <a:spLocks noGrp="1"/>
          </p:cNvSpPr>
          <p:nvPr>
            <p:ph type="body" sz="quarter" idx="17"/>
          </p:nvPr>
        </p:nvSpPr>
        <p:spPr>
          <a:xfrm>
            <a:off x="0" y="4777867"/>
            <a:ext cx="8820980" cy="1536368"/>
          </a:xfrm>
        </p:spPr>
        <p:txBody>
          <a:bodyPr/>
          <a:lstStyle/>
          <a:p>
            <a:pPr marL="800100" lvl="1" indent="-342900" algn="just">
              <a:buNone/>
            </a:pPr>
            <a:r>
              <a:rPr kumimoji="1" lang="en-US" altLang="ja-JP" sz="2000" dirty="0"/>
              <a:t>Themes are stored in the </a:t>
            </a:r>
            <a:r>
              <a:rPr kumimoji="1" lang="en-US" altLang="ja-JP" sz="2000" dirty="0" err="1"/>
              <a:t>App_Themes</a:t>
            </a:r>
            <a:r>
              <a:rPr kumimoji="1" lang="en-US" altLang="ja-JP" sz="2000" dirty="0"/>
              <a:t> folder within an </a:t>
            </a:r>
            <a:r>
              <a:rPr kumimoji="1" lang="en-US" altLang="ja-JP" sz="2000" dirty="0" err="1"/>
              <a:t>application.To</a:t>
            </a:r>
            <a:r>
              <a:rPr kumimoji="1" lang="en-US" altLang="ja-JP" sz="2000" dirty="0"/>
              <a:t> create a theme, you need to</a:t>
            </a:r>
            <a:r>
              <a:rPr kumimoji="1" lang="en-US" altLang="ja-JP" sz="2000" dirty="0" smtClean="0"/>
              <a:t>: Add </a:t>
            </a:r>
            <a:r>
              <a:rPr kumimoji="1" lang="en-US" altLang="ja-JP" sz="2000" dirty="0"/>
              <a:t>a subfolder with the same name as the name of the theme to the </a:t>
            </a:r>
            <a:r>
              <a:rPr kumimoji="1" lang="en-US" altLang="ja-JP" sz="2000" dirty="0" err="1"/>
              <a:t>App_Themes</a:t>
            </a:r>
            <a:r>
              <a:rPr kumimoji="1" lang="en-US" altLang="ja-JP" sz="2000" dirty="0"/>
              <a:t> </a:t>
            </a:r>
            <a:r>
              <a:rPr kumimoji="1" lang="en-US" altLang="ja-JP" sz="2000" dirty="0" err="1"/>
              <a:t>folder.Add</a:t>
            </a:r>
            <a:r>
              <a:rPr kumimoji="1" lang="en-US" altLang="ja-JP" sz="2000" dirty="0"/>
              <a:t> stylesheets, skins, and supporting image files to the. folder </a:t>
            </a:r>
            <a:r>
              <a:rPr kumimoji="1" lang="en-US" altLang="ja-JP" sz="2000" dirty="0" smtClean="0"/>
              <a:t>created</a:t>
            </a:r>
            <a:r>
              <a:rPr kumimoji="1" lang="en-US" altLang="ja-JP" sz="2000" dirty="0"/>
              <a:t>.</a:t>
            </a:r>
            <a:endParaRPr kumimoji="1" lang="en-US" altLang="ja-JP" sz="2000" dirty="0"/>
          </a:p>
        </p:txBody>
      </p:sp>
      <p:sp>
        <p:nvSpPr>
          <p:cNvPr id="23" name="テキスト プレースホルダー 22"/>
          <p:cNvSpPr>
            <a:spLocks noGrp="1"/>
          </p:cNvSpPr>
          <p:nvPr>
            <p:ph type="body" sz="quarter" idx="18"/>
          </p:nvPr>
        </p:nvSpPr>
        <p:spPr>
          <a:xfrm>
            <a:off x="615771" y="3782430"/>
            <a:ext cx="8820980" cy="773203"/>
          </a:xfrm>
        </p:spPr>
        <p:txBody>
          <a:bodyPr/>
          <a:lstStyle/>
          <a:p>
            <a:r>
              <a:rPr kumimoji="1" lang="en-US" altLang="ja-JP" dirty="0"/>
              <a:t>How To create</a:t>
            </a:r>
            <a:endParaRPr kumimoji="1" lang="ja-JP" altLang="en-US" dirty="0"/>
          </a:p>
        </p:txBody>
      </p:sp>
      <p:sp>
        <p:nvSpPr>
          <p:cNvPr id="24" name="テキスト プレースホルダー 23"/>
          <p:cNvSpPr>
            <a:spLocks noGrp="1"/>
          </p:cNvSpPr>
          <p:nvPr>
            <p:ph type="body" sz="quarter" idx="19"/>
          </p:nvPr>
        </p:nvSpPr>
        <p:spPr>
          <a:xfrm>
            <a:off x="165721" y="7395949"/>
            <a:ext cx="8820980" cy="2058854"/>
          </a:xfrm>
        </p:spPr>
        <p:txBody>
          <a:bodyPr/>
          <a:lstStyle/>
          <a:p>
            <a:pPr marL="800100" lvl="1" indent="-342900" algn="just">
              <a:buNone/>
            </a:pPr>
            <a:r>
              <a:rPr kumimoji="1" lang="en-US" altLang="ja-JP" sz="2000" dirty="0"/>
              <a:t>To create a skin, you need to:</a:t>
            </a:r>
          </a:p>
          <a:p>
            <a:pPr marL="800100" lvl="1" indent="-342900" algn="just">
              <a:buNone/>
            </a:pPr>
            <a:r>
              <a:rPr kumimoji="1" lang="en-US" altLang="ja-JP" sz="2000" dirty="0"/>
              <a:t>1)Create a theme folder under the </a:t>
            </a:r>
            <a:r>
              <a:rPr kumimoji="1" lang="en-US" altLang="ja-JP" sz="2000" dirty="0" err="1"/>
              <a:t>App_Themes</a:t>
            </a:r>
            <a:r>
              <a:rPr kumimoji="1" lang="en-US" altLang="ja-JP" sz="2000" dirty="0"/>
              <a:t> folder.2)Add a skin file to the theme folder.3)Add an entry to the skin file for each class of controls to which you want to apply the theme</a:t>
            </a:r>
          </a:p>
        </p:txBody>
      </p:sp>
      <p:sp>
        <p:nvSpPr>
          <p:cNvPr id="25" name="テキスト プレースホルダー 24"/>
          <p:cNvSpPr>
            <a:spLocks noGrp="1"/>
          </p:cNvSpPr>
          <p:nvPr>
            <p:ph type="body" sz="quarter" idx="20"/>
          </p:nvPr>
        </p:nvSpPr>
        <p:spPr>
          <a:xfrm>
            <a:off x="644453" y="6622746"/>
            <a:ext cx="8820980" cy="773203"/>
          </a:xfrm>
        </p:spPr>
        <p:txBody>
          <a:bodyPr/>
          <a:lstStyle/>
          <a:p>
            <a:r>
              <a:rPr kumimoji="1" lang="en-US" altLang="ja-JP" dirty="0"/>
              <a:t>How To Apply Skin</a:t>
            </a:r>
            <a:endParaRPr kumimoji="1" lang="ja-JP" altLang="en-US" dirty="0"/>
          </a:p>
        </p:txBody>
      </p:sp>
    </p:spTree>
    <p:extLst>
      <p:ext uri="{BB962C8B-B14F-4D97-AF65-F5344CB8AC3E}">
        <p14:creationId xmlns:p14="http://schemas.microsoft.com/office/powerpoint/2010/main" val="3485605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26</a:t>
            </a:fld>
            <a:endParaRPr lang="en-US" dirty="0"/>
          </a:p>
        </p:txBody>
      </p:sp>
      <p:sp>
        <p:nvSpPr>
          <p:cNvPr id="25" name="テキスト プレースホルダー 24"/>
          <p:cNvSpPr>
            <a:spLocks noGrp="1"/>
          </p:cNvSpPr>
          <p:nvPr>
            <p:ph type="body" sz="quarter" idx="27"/>
          </p:nvPr>
        </p:nvSpPr>
        <p:spPr/>
        <p:txBody>
          <a:bodyPr/>
          <a:lstStyle/>
          <a:p>
            <a:r>
              <a:rPr kumimoji="1" lang="en-IN" altLang="ja-JP" dirty="0"/>
              <a:t>Page</a:t>
            </a:r>
            <a:endParaRPr kumimoji="1" lang="ja-JP" altLang="en-US" dirty="0"/>
          </a:p>
        </p:txBody>
      </p:sp>
      <p:sp>
        <p:nvSpPr>
          <p:cNvPr id="26" name="テキスト プレースホルダー 25"/>
          <p:cNvSpPr>
            <a:spLocks noGrp="1"/>
          </p:cNvSpPr>
          <p:nvPr>
            <p:ph type="body" sz="quarter" idx="28"/>
          </p:nvPr>
        </p:nvSpPr>
        <p:spPr/>
        <p:txBody>
          <a:bodyPr/>
          <a:lstStyle/>
          <a:p>
            <a:pPr marL="742950" lvl="1" indent="-285750" algn="just">
              <a:buNone/>
            </a:pPr>
            <a:r>
              <a:rPr kumimoji="1" lang="en-US" altLang="ja-JP" sz="2000" dirty="0"/>
              <a:t>A theme can be specified for a particular page by using the &lt;%@Page%&gt; directive as: </a:t>
            </a:r>
          </a:p>
          <a:p>
            <a:pPr marL="1143000" lvl="2" indent="-228600" algn="just"/>
            <a:r>
              <a:rPr kumimoji="1" lang="en-US" altLang="ja-JP" sz="2000" dirty="0"/>
              <a:t>&lt;%@ Page  Theme = “</a:t>
            </a:r>
            <a:r>
              <a:rPr kumimoji="1" lang="en-US" altLang="ja-JP" sz="2000" dirty="0" err="1"/>
              <a:t>BlueSky</a:t>
            </a:r>
            <a:r>
              <a:rPr kumimoji="1" lang="en-US" altLang="ja-JP" sz="2000" dirty="0"/>
              <a:t>”%&gt;</a:t>
            </a:r>
          </a:p>
        </p:txBody>
      </p:sp>
      <p:sp>
        <p:nvSpPr>
          <p:cNvPr id="27" name="テキスト プレースホルダー 26"/>
          <p:cNvSpPr>
            <a:spLocks noGrp="1"/>
          </p:cNvSpPr>
          <p:nvPr>
            <p:ph type="body" sz="quarter" idx="29"/>
          </p:nvPr>
        </p:nvSpPr>
        <p:spPr/>
        <p:txBody>
          <a:bodyPr/>
          <a:lstStyle/>
          <a:p>
            <a:r>
              <a:rPr kumimoji="1" lang="en-US" altLang="ja-JP" dirty="0"/>
              <a:t>Entire Application</a:t>
            </a:r>
            <a:endParaRPr kumimoji="1" lang="ja-JP" altLang="en-US" dirty="0"/>
          </a:p>
        </p:txBody>
      </p:sp>
      <p:sp>
        <p:nvSpPr>
          <p:cNvPr id="28" name="テキスト プレースホルダー 27"/>
          <p:cNvSpPr>
            <a:spLocks noGrp="1"/>
          </p:cNvSpPr>
          <p:nvPr>
            <p:ph type="body" sz="quarter" idx="30"/>
          </p:nvPr>
        </p:nvSpPr>
        <p:spPr>
          <a:xfrm>
            <a:off x="682266" y="5246996"/>
            <a:ext cx="6705745" cy="1395154"/>
          </a:xfrm>
        </p:spPr>
        <p:txBody>
          <a:bodyPr/>
          <a:lstStyle/>
          <a:p>
            <a:pPr marL="742950" lvl="1" indent="-285750">
              <a:buNone/>
            </a:pPr>
            <a:r>
              <a:rPr kumimoji="1" lang="en-US" altLang="ja-JP" sz="2000" dirty="0"/>
              <a:t>A theme can be specified for the entire application in the root </a:t>
            </a:r>
            <a:r>
              <a:rPr kumimoji="1" lang="en-US" altLang="ja-JP" sz="2000" dirty="0" err="1"/>
              <a:t>Web.config</a:t>
            </a:r>
            <a:r>
              <a:rPr kumimoji="1" lang="en-US" altLang="ja-JP" sz="2000" dirty="0"/>
              <a:t> file as:</a:t>
            </a:r>
          </a:p>
          <a:p>
            <a:pPr marL="1143000" lvl="2" indent="-228600">
              <a:buNone/>
            </a:pPr>
            <a:r>
              <a:rPr kumimoji="1" lang="en-US" altLang="ja-JP" sz="2000" dirty="0"/>
              <a:t>&lt;configuration&gt;</a:t>
            </a:r>
          </a:p>
          <a:p>
            <a:pPr marL="1143000" lvl="2" indent="-228600">
              <a:buNone/>
            </a:pPr>
            <a:r>
              <a:rPr kumimoji="1" lang="en-US" altLang="ja-JP" sz="2000" dirty="0"/>
              <a:t>	 &lt;</a:t>
            </a:r>
            <a:r>
              <a:rPr kumimoji="1" lang="en-US" altLang="ja-JP" sz="2000" dirty="0" err="1"/>
              <a:t>system.Web</a:t>
            </a:r>
            <a:r>
              <a:rPr kumimoji="1" lang="en-US" altLang="ja-JP" sz="2000" dirty="0"/>
              <a:t>&gt;</a:t>
            </a:r>
          </a:p>
          <a:p>
            <a:pPr marL="1143000" lvl="2" indent="-228600">
              <a:buNone/>
            </a:pPr>
            <a:r>
              <a:rPr kumimoji="1" lang="en-US" altLang="ja-JP" sz="2000" dirty="0"/>
              <a:t>	   &lt;pages theme =“</a:t>
            </a:r>
            <a:r>
              <a:rPr kumimoji="1" lang="en-US" altLang="ja-JP" sz="2000" dirty="0" err="1"/>
              <a:t>BlueSky</a:t>
            </a:r>
            <a:r>
              <a:rPr kumimoji="1" lang="en-US" altLang="ja-JP" sz="2000" dirty="0"/>
              <a:t>”/&gt;</a:t>
            </a:r>
          </a:p>
          <a:p>
            <a:pPr marL="1143000" lvl="2" indent="-228600">
              <a:buNone/>
            </a:pPr>
            <a:r>
              <a:rPr kumimoji="1" lang="en-US" altLang="ja-JP" sz="2000" dirty="0"/>
              <a:t>	 &lt;/system.web&gt;</a:t>
            </a:r>
          </a:p>
          <a:p>
            <a:pPr marL="1143000" lvl="2" indent="-228600">
              <a:buNone/>
            </a:pPr>
            <a:r>
              <a:rPr kumimoji="1" lang="en-US" altLang="ja-JP" sz="2000" dirty="0"/>
              <a:t>&lt;/configuration&gt;</a:t>
            </a:r>
          </a:p>
        </p:txBody>
      </p:sp>
      <p:sp>
        <p:nvSpPr>
          <p:cNvPr id="29" name="テキスト プレースホルダー 28"/>
          <p:cNvSpPr>
            <a:spLocks noGrp="1"/>
          </p:cNvSpPr>
          <p:nvPr>
            <p:ph type="body" sz="quarter" idx="31"/>
          </p:nvPr>
        </p:nvSpPr>
        <p:spPr/>
        <p:txBody>
          <a:bodyPr/>
          <a:lstStyle/>
          <a:p>
            <a:r>
              <a:rPr kumimoji="1" lang="en-US" altLang="ja-JP" dirty="0"/>
              <a:t>Dynamic setting</a:t>
            </a:r>
            <a:endParaRPr kumimoji="1" lang="ja-JP" altLang="en-US" dirty="0"/>
          </a:p>
        </p:txBody>
      </p:sp>
      <p:sp>
        <p:nvSpPr>
          <p:cNvPr id="30" name="テキスト プレースホルダー 29"/>
          <p:cNvSpPr>
            <a:spLocks noGrp="1"/>
          </p:cNvSpPr>
          <p:nvPr>
            <p:ph type="body" sz="quarter" idx="32"/>
          </p:nvPr>
        </p:nvSpPr>
        <p:spPr>
          <a:xfrm>
            <a:off x="9413236" y="7303741"/>
            <a:ext cx="8595955" cy="1395154"/>
          </a:xfrm>
        </p:spPr>
        <p:txBody>
          <a:bodyPr/>
          <a:lstStyle/>
          <a:p>
            <a:pPr marL="342900" indent="-342900">
              <a:spcBef>
                <a:spcPct val="20000"/>
              </a:spcBef>
            </a:pPr>
            <a:r>
              <a:rPr kumimoji="1" lang="en-US" altLang="ja-JP" dirty="0"/>
              <a:t>Enabling Users to Personalize </a:t>
            </a:r>
            <a:r>
              <a:rPr kumimoji="1" lang="en-US" altLang="ja-JP" dirty="0" err="1"/>
              <a:t>Themes:</a:t>
            </a:r>
            <a:r>
              <a:rPr kumimoji="1" lang="en-US" altLang="ja-JP" sz="2000" dirty="0" err="1"/>
              <a:t>Themes</a:t>
            </a:r>
            <a:r>
              <a:rPr kumimoji="1" lang="en-US" altLang="ja-JP" sz="2000" dirty="0"/>
              <a:t> can be used to enable users to personalize the </a:t>
            </a:r>
            <a:r>
              <a:rPr kumimoji="1" lang="en-US" altLang="ja-JP" sz="2000" dirty="0" err="1"/>
              <a:t>application.The</a:t>
            </a:r>
            <a:r>
              <a:rPr kumimoji="1" lang="en-US" altLang="ja-JP" sz="2000" dirty="0"/>
              <a:t> theme stored in a user’s profile can be set programmatically as each page loads.</a:t>
            </a:r>
          </a:p>
          <a:p>
            <a:pPr marL="742950" lvl="1" indent="-285750">
              <a:buNone/>
            </a:pPr>
            <a:r>
              <a:rPr kumimoji="1" lang="en-US" altLang="ja-JP" sz="2000" dirty="0"/>
              <a:t>Theme must be set before or during </a:t>
            </a:r>
            <a:r>
              <a:rPr kumimoji="1" lang="en-US" altLang="ja-JP" sz="2000" dirty="0" err="1"/>
              <a:t>Page_PreInit</a:t>
            </a:r>
            <a:r>
              <a:rPr kumimoji="1" lang="en-US" altLang="ja-JP" sz="2000" dirty="0"/>
              <a:t> event handler</a:t>
            </a:r>
            <a:endParaRPr kumimoji="1" lang="ja-JP" altLang="en-US" sz="2000" dirty="0"/>
          </a:p>
        </p:txBody>
      </p:sp>
      <p:sp>
        <p:nvSpPr>
          <p:cNvPr id="15" name="テキスト プレースホルダー 14"/>
          <p:cNvSpPr>
            <a:spLocks noGrp="1"/>
          </p:cNvSpPr>
          <p:nvPr>
            <p:ph type="body" sz="quarter" idx="14"/>
          </p:nvPr>
        </p:nvSpPr>
        <p:spPr>
          <a:xfrm>
            <a:off x="0" y="0"/>
            <a:ext cx="9413236" cy="1358729"/>
          </a:xfrm>
        </p:spPr>
        <p:txBody>
          <a:bodyPr/>
          <a:lstStyle/>
          <a:p>
            <a:r>
              <a:rPr kumimoji="1" lang="en-US" altLang="ja-JP" dirty="0"/>
              <a:t>Applying a Theme</a:t>
            </a:r>
            <a:endParaRPr kumimoji="1" lang="ja-JP" altLang="en-US" dirty="0"/>
          </a:p>
        </p:txBody>
      </p:sp>
      <p:sp>
        <p:nvSpPr>
          <p:cNvPr id="16" name="テキスト プレースホルダー 15"/>
          <p:cNvSpPr>
            <a:spLocks noGrp="1"/>
          </p:cNvSpPr>
          <p:nvPr>
            <p:ph type="body" sz="quarter" idx="15"/>
          </p:nvPr>
        </p:nvSpPr>
        <p:spPr/>
        <p:txBody>
          <a:bodyPr/>
          <a:lstStyle/>
          <a:p>
            <a:r>
              <a:rPr lang="en-IN" dirty="0"/>
              <a:t>ASP.NET allows you to set the theme of a page dynamically when the page is being created</a:t>
            </a:r>
            <a:endParaRPr kumimoji="1" lang="ja-JP" altLang="en-US" dirty="0"/>
          </a:p>
        </p:txBody>
      </p:sp>
    </p:spTree>
    <p:extLst>
      <p:ext uri="{BB962C8B-B14F-4D97-AF65-F5344CB8AC3E}">
        <p14:creationId xmlns:p14="http://schemas.microsoft.com/office/powerpoint/2010/main" val="2354695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27</a:t>
            </a:fld>
            <a:endParaRPr lang="en-US" dirty="0"/>
          </a:p>
        </p:txBody>
      </p:sp>
      <p:sp>
        <p:nvSpPr>
          <p:cNvPr id="4" name="テキスト プレースホルダー 3"/>
          <p:cNvSpPr>
            <a:spLocks noGrp="1"/>
          </p:cNvSpPr>
          <p:nvPr>
            <p:ph type="body" sz="quarter" idx="15"/>
          </p:nvPr>
        </p:nvSpPr>
        <p:spPr/>
        <p:txBody>
          <a:bodyPr/>
          <a:lstStyle/>
          <a:p>
            <a:pPr>
              <a:buBlip>
                <a:blip r:embed="rId3"/>
              </a:buBlip>
            </a:pPr>
            <a:r>
              <a:rPr lang="en-IN" sz="2000" dirty="0"/>
              <a:t>Use themes and master pages. With these tools, can create a complete, integrated web application that has a unified look and feel and a consistent layout</a:t>
            </a:r>
            <a:r>
              <a:rPr lang="en-US" altLang="en-US" sz="2000" dirty="0"/>
              <a:t>.</a:t>
            </a:r>
          </a:p>
          <a:p>
            <a:pPr>
              <a:buBlip>
                <a:blip r:embed="rId3"/>
              </a:buBlip>
            </a:pPr>
            <a:r>
              <a:rPr lang="en-IN" sz="2000" dirty="0"/>
              <a:t>standardized on a specific set of styles and apply them to multiple pages, you can give your entire website a face-lift just by editing your style sheet</a:t>
            </a:r>
            <a:r>
              <a:rPr lang="en-US" altLang="en-US" sz="2000" dirty="0"/>
              <a:t>.</a:t>
            </a:r>
          </a:p>
          <a:p>
            <a:pPr>
              <a:buBlip>
                <a:blip r:embed="rId3"/>
              </a:buBlip>
            </a:pPr>
            <a:r>
              <a:rPr lang="en-US" altLang="en-US" sz="2000" dirty="0"/>
              <a:t>ASP.NET allows you to easily edit the configuration data before, or after applications are deployed on the server.</a:t>
            </a:r>
          </a:p>
          <a:p>
            <a:pPr>
              <a:buBlip>
                <a:blip r:embed="rId3"/>
              </a:buBlip>
            </a:pPr>
            <a:r>
              <a:rPr lang="en-US" altLang="en-US" sz="2000" dirty="0"/>
              <a:t>The files in the configuration hierarchy allow you to make configuration settings at different levels.</a:t>
            </a:r>
          </a:p>
          <a:p>
            <a:endParaRPr lang="en-US" altLang="en-US" dirty="0">
              <a:solidFill>
                <a:schemeClr val="accent2"/>
              </a:solidFill>
              <a:latin typeface="TimesNewRoman" charset="0"/>
            </a:endParaRPr>
          </a:p>
        </p:txBody>
      </p:sp>
      <p:sp>
        <p:nvSpPr>
          <p:cNvPr id="5" name="タイトル 4"/>
          <p:cNvSpPr>
            <a:spLocks noGrp="1"/>
          </p:cNvSpPr>
          <p:nvPr>
            <p:ph type="title"/>
          </p:nvPr>
        </p:nvSpPr>
        <p:spPr>
          <a:xfrm>
            <a:off x="1" y="3838355"/>
            <a:ext cx="8648150" cy="2655295"/>
          </a:xfrm>
        </p:spPr>
        <p:txBody>
          <a:bodyPr/>
          <a:lstStyle/>
          <a:p>
            <a:r>
              <a:rPr lang="en-US" dirty="0"/>
              <a:t>Best Practices &amp; Guidelines</a:t>
            </a:r>
            <a:endParaRPr kumimoji="1" lang="ja-JP" altLang="en-US" dirty="0"/>
          </a:p>
        </p:txBody>
      </p:sp>
    </p:spTree>
    <p:extLst>
      <p:ext uri="{BB962C8B-B14F-4D97-AF65-F5344CB8AC3E}">
        <p14:creationId xmlns:p14="http://schemas.microsoft.com/office/powerpoint/2010/main" val="1424248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lang="en-US" dirty="0"/>
              <a:t>Debugging and Tracing</a:t>
            </a:r>
            <a:br>
              <a:rPr lang="en-US" dirty="0"/>
            </a:br>
            <a:r>
              <a:rPr lang="en-US" dirty="0"/>
              <a:t>ASP.NET 4.5</a:t>
            </a:r>
            <a:endParaRPr kumimoji="1" lang="ja-JP" altLang="en-US" dirty="0"/>
          </a:p>
        </p:txBody>
      </p:sp>
      <p:sp>
        <p:nvSpPr>
          <p:cNvPr id="13" name="テキスト プレースホルダー 12"/>
          <p:cNvSpPr>
            <a:spLocks noGrp="1"/>
          </p:cNvSpPr>
          <p:nvPr>
            <p:ph type="body" sz="quarter" idx="15"/>
          </p:nvPr>
        </p:nvSpPr>
        <p:spPr/>
        <p:txBody>
          <a:bodyPr/>
          <a:lstStyle/>
          <a:p>
            <a:r>
              <a:rPr lang="en-IN" altLang="en-US" dirty="0">
                <a:solidFill>
                  <a:schemeClr val="accent1">
                    <a:lumMod val="75000"/>
                  </a:schemeClr>
                </a:solidFill>
                <a:cs typeface="Times New Roman" panose="02020603050405020304" pitchFamily="18" charset="0"/>
              </a:rPr>
              <a:t> Debugging allows the developers to see how the code works in a step-by-step manner, how the values of the variables change, how the objects are created and destroyed, etc.</a:t>
            </a:r>
          </a:p>
          <a:p>
            <a:endParaRPr lang="en-IN" altLang="ja-JP" dirty="0">
              <a:solidFill>
                <a:schemeClr val="accent1">
                  <a:lumMod val="75000"/>
                </a:schemeClr>
              </a:solidFill>
              <a:cs typeface="Times New Roman" panose="02020603050405020304" pitchFamily="18" charset="0"/>
            </a:endParaRPr>
          </a:p>
          <a:p>
            <a:r>
              <a:rPr lang="en-US" altLang="en-US" dirty="0">
                <a:solidFill>
                  <a:schemeClr val="accent1">
                    <a:lumMod val="75000"/>
                  </a:schemeClr>
                </a:solidFill>
                <a:cs typeface="Times New Roman" panose="02020603050405020304" pitchFamily="18" charset="0"/>
              </a:rPr>
              <a:t>Tracing features enable gathering of information for debugging and performance tuning.</a:t>
            </a:r>
          </a:p>
          <a:p>
            <a:endParaRPr lang="ja-JP" altLang="en-US" dirty="0">
              <a:solidFill>
                <a:schemeClr val="accent1">
                  <a:lumMod val="75000"/>
                </a:schemeClr>
              </a:solidFill>
              <a:cs typeface="Times New Roman" panose="02020603050405020304" pitchFamily="18" charset="0"/>
            </a:endParaRPr>
          </a:p>
        </p:txBody>
      </p:sp>
      <p:sp>
        <p:nvSpPr>
          <p:cNvPr id="15" name="スライド番号プレースホルダー 14"/>
          <p:cNvSpPr>
            <a:spLocks noGrp="1"/>
          </p:cNvSpPr>
          <p:nvPr>
            <p:ph type="sldNum" sz="quarter" idx="11"/>
          </p:nvPr>
        </p:nvSpPr>
        <p:spPr/>
        <p:txBody>
          <a:bodyPr/>
          <a:lstStyle/>
          <a:p>
            <a:fld id="{387164BF-D67A-46C0-81D2-5BAF67C00C80}" type="slidenum">
              <a:rPr lang="en-US" smtClean="0"/>
              <a:pPr/>
              <a:t>28</a:t>
            </a:fld>
            <a:endParaRPr lang="en-US" dirty="0"/>
          </a:p>
        </p:txBody>
      </p:sp>
    </p:spTree>
    <p:extLst>
      <p:ext uri="{BB962C8B-B14F-4D97-AF65-F5344CB8AC3E}">
        <p14:creationId xmlns:p14="http://schemas.microsoft.com/office/powerpoint/2010/main" val="3371498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lang="en-US" dirty="0"/>
              <a:t>Debugging and Tracing</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29</a:t>
            </a:fld>
            <a:endParaRPr lang="en-US" dirty="0"/>
          </a:p>
        </p:txBody>
      </p:sp>
      <p:sp>
        <p:nvSpPr>
          <p:cNvPr id="15" name="テキスト プレースホルダー 14"/>
          <p:cNvSpPr>
            <a:spLocks noGrp="1"/>
          </p:cNvSpPr>
          <p:nvPr>
            <p:ph type="body" sz="quarter" idx="14"/>
          </p:nvPr>
        </p:nvSpPr>
        <p:spPr/>
        <p:txBody>
          <a:bodyPr/>
          <a:lstStyle/>
          <a:p>
            <a:r>
              <a:rPr lang="en-US" sz="3200" spc="1500" dirty="0">
                <a:ea typeface="+mj-ea"/>
                <a:cs typeface="+mj-cs"/>
              </a:rPr>
              <a:t>Debugging Tools in Visual Studio</a:t>
            </a:r>
            <a:endParaRPr lang="ja-JP" altLang="en-US" sz="3200" spc="1500" dirty="0">
              <a:ea typeface="+mj-ea"/>
              <a:cs typeface="+mj-cs"/>
            </a:endParaRPr>
          </a:p>
        </p:txBody>
      </p:sp>
      <p:sp>
        <p:nvSpPr>
          <p:cNvPr id="16" name="テキスト プレースホルダー 15"/>
          <p:cNvSpPr>
            <a:spLocks noGrp="1"/>
          </p:cNvSpPr>
          <p:nvPr>
            <p:ph type="body" sz="quarter" idx="15"/>
          </p:nvPr>
        </p:nvSpPr>
        <p:spPr/>
        <p:txBody>
          <a:bodyPr/>
          <a:lstStyle/>
          <a:p>
            <a:r>
              <a:rPr lang="en-IN" sz="2000" dirty="0"/>
              <a:t>Visual Studio debugging plays a main role at the time of application development, so developers are always trying to find new tools for debugging.</a:t>
            </a:r>
          </a:p>
          <a:p>
            <a:r>
              <a:rPr lang="en-IN" sz="2000" b="1" dirty="0"/>
              <a:t> Logs and traces </a:t>
            </a:r>
            <a:r>
              <a:rPr lang="en-IN" sz="2000" dirty="0"/>
              <a:t>offer one of the first lines of investigation when dealing with an incident in any environment.</a:t>
            </a:r>
            <a:endParaRPr lang="en-IN" sz="2000" b="1" dirty="0"/>
          </a:p>
          <a:p>
            <a:r>
              <a:rPr lang="en-IN" sz="2000" dirty="0"/>
              <a:t>Source server is basically a server provided by Microsoft , it contains all the symbolic instruction to debug </a:t>
            </a:r>
            <a:r>
              <a:rPr lang="en-IN" sz="2000" dirty="0" err="1"/>
              <a:t>.net</a:t>
            </a:r>
            <a:r>
              <a:rPr lang="en-IN" sz="2000" dirty="0"/>
              <a:t> frame work code.</a:t>
            </a:r>
          </a:p>
          <a:p>
            <a:r>
              <a:rPr lang="en-IN" sz="2000" dirty="0"/>
              <a:t> Step debugging  is a powerful tool for deep inspection of a running program</a:t>
            </a:r>
          </a:p>
          <a:p>
            <a:r>
              <a:rPr lang="en-IN" sz="2000" dirty="0"/>
              <a:t>Profiling can help you debug by showing you the control flow of an application while it is executing in a non-debug mode, without having to run it in an IDE.</a:t>
            </a:r>
          </a:p>
          <a:p>
            <a:endParaRPr lang="en-IN" dirty="0"/>
          </a:p>
          <a:p>
            <a:endParaRPr kumimoji="1" lang="en-US" dirty="0"/>
          </a:p>
        </p:txBody>
      </p:sp>
      <p:sp>
        <p:nvSpPr>
          <p:cNvPr id="17" name="テキスト プレースホルダー 16"/>
          <p:cNvSpPr>
            <a:spLocks noGrp="1"/>
          </p:cNvSpPr>
          <p:nvPr>
            <p:ph type="body" sz="quarter" idx="16"/>
          </p:nvPr>
        </p:nvSpPr>
        <p:spPr>
          <a:xfrm>
            <a:off x="9737804" y="1716722"/>
            <a:ext cx="7321380" cy="1453800"/>
          </a:xfrm>
        </p:spPr>
        <p:txBody>
          <a:bodyPr/>
          <a:lstStyle/>
          <a:p>
            <a:r>
              <a:rPr lang="en-US" sz="3200" spc="1500" dirty="0">
                <a:ea typeface="+mj-ea"/>
                <a:cs typeface="+mj-cs"/>
              </a:rPr>
              <a:t>What does debugging offer</a:t>
            </a:r>
            <a:endParaRPr lang="ja-JP" altLang="en-US" sz="3200" spc="1500" dirty="0">
              <a:ea typeface="+mj-ea"/>
              <a:cs typeface="+mj-cs"/>
            </a:endParaRPr>
          </a:p>
        </p:txBody>
      </p:sp>
      <p:sp>
        <p:nvSpPr>
          <p:cNvPr id="18" name="テキスト プレースホルダー 17"/>
          <p:cNvSpPr>
            <a:spLocks noGrp="1"/>
          </p:cNvSpPr>
          <p:nvPr>
            <p:ph type="body" sz="quarter" idx="17"/>
          </p:nvPr>
        </p:nvSpPr>
        <p:spPr/>
        <p:txBody>
          <a:bodyPr/>
          <a:lstStyle/>
          <a:p>
            <a:r>
              <a:rPr lang="en-IN" sz="2000" dirty="0"/>
              <a:t>A </a:t>
            </a:r>
            <a:r>
              <a:rPr lang="en-IN" sz="2000" b="1" dirty="0"/>
              <a:t>debugger</a:t>
            </a:r>
            <a:r>
              <a:rPr lang="en-IN" sz="2000" dirty="0"/>
              <a:t> is a very specialized developer tool that attaches to your running app and allows you to inspect your code. In the </a:t>
            </a:r>
            <a:r>
              <a:rPr lang="en-IN" sz="2000" b="1" dirty="0"/>
              <a:t>debugging</a:t>
            </a:r>
            <a:r>
              <a:rPr lang="en-IN" sz="2000" dirty="0"/>
              <a:t> documentation for </a:t>
            </a:r>
            <a:r>
              <a:rPr lang="en-IN" sz="2000" b="1" dirty="0"/>
              <a:t>Visual Studio</a:t>
            </a:r>
            <a:endParaRPr kumimoji="1" lang="en-US" dirty="0"/>
          </a:p>
          <a:p>
            <a:r>
              <a:rPr lang="en-IN" sz="2000" dirty="0"/>
              <a:t>Stop the </a:t>
            </a:r>
            <a:r>
              <a:rPr lang="en-IN" sz="2000" b="1" dirty="0"/>
              <a:t>debugger</a:t>
            </a:r>
            <a:r>
              <a:rPr lang="en-IN" sz="2000" dirty="0"/>
              <a:t> by pressing the Stop </a:t>
            </a:r>
            <a:r>
              <a:rPr lang="en-IN" sz="2000" b="1" dirty="0"/>
              <a:t>Debugging</a:t>
            </a:r>
            <a:r>
              <a:rPr lang="en-IN" sz="2000" dirty="0"/>
              <a:t> red button or Shift + F5. Right-click a line of </a:t>
            </a:r>
            <a:r>
              <a:rPr lang="en-IN" sz="2000" b="1" dirty="0"/>
              <a:t>code</a:t>
            </a:r>
            <a:r>
              <a:rPr lang="en-IN" sz="2000" dirty="0"/>
              <a:t> in your app and choose Run to Cursor. This command starts </a:t>
            </a:r>
            <a:r>
              <a:rPr lang="en-IN" sz="2000" b="1" dirty="0"/>
              <a:t>debugging</a:t>
            </a:r>
            <a:r>
              <a:rPr lang="en-IN" sz="2000" dirty="0"/>
              <a:t> and sets a temporary breakpoint on the current line of </a:t>
            </a:r>
            <a:r>
              <a:rPr lang="en-IN" sz="2000" b="1" dirty="0"/>
              <a:t>code</a:t>
            </a:r>
            <a:r>
              <a:rPr lang="en-IN" sz="2000" dirty="0"/>
              <a:t>. If you have set breakpoints, the </a:t>
            </a:r>
            <a:r>
              <a:rPr lang="en-IN" sz="2000" b="1" dirty="0"/>
              <a:t>debugger</a:t>
            </a:r>
            <a:r>
              <a:rPr lang="en-IN" sz="2000" dirty="0"/>
              <a:t> pauses on the first breakpoint that it hits</a:t>
            </a:r>
            <a:endParaRPr lang="en-US" dirty="0"/>
          </a:p>
        </p:txBody>
      </p:sp>
    </p:spTree>
    <p:extLst>
      <p:ext uri="{BB962C8B-B14F-4D97-AF65-F5344CB8AC3E}">
        <p14:creationId xmlns:p14="http://schemas.microsoft.com/office/powerpoint/2010/main" val="2074312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231676" y="2825122"/>
            <a:ext cx="17906663" cy="451972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正方形/長方形 2"/>
          <p:cNvSpPr/>
          <p:nvPr/>
        </p:nvSpPr>
        <p:spPr>
          <a:xfrm>
            <a:off x="-26999" y="7413256"/>
            <a:ext cx="18286413" cy="2925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テキスト ボックス 1"/>
          <p:cNvSpPr txBox="1"/>
          <p:nvPr/>
        </p:nvSpPr>
        <p:spPr>
          <a:xfrm>
            <a:off x="8931279" y="5142879"/>
            <a:ext cx="9207061" cy="584775"/>
          </a:xfrm>
          <a:prstGeom prst="rect">
            <a:avLst/>
          </a:prstGeom>
          <a:noFill/>
        </p:spPr>
        <p:txBody>
          <a:bodyPr wrap="square" rtlCol="0">
            <a:spAutoFit/>
          </a:bodyPr>
          <a:lstStyle/>
          <a:p>
            <a:r>
              <a:rPr lang="en-US" dirty="0">
                <a:solidFill>
                  <a:schemeClr val="bg1"/>
                </a:solidFill>
              </a:rPr>
              <a:t>Basic ASP.NET concepts, ASP.NET Framework</a:t>
            </a:r>
            <a:endParaRPr kumimoji="1" lang="ja-JP" altLang="en-US" sz="6000" spc="300" dirty="0">
              <a:solidFill>
                <a:schemeClr val="bg1"/>
              </a:solidFill>
              <a:latin typeface="+mj-lt"/>
            </a:endParaRPr>
          </a:p>
        </p:txBody>
      </p:sp>
      <p:sp>
        <p:nvSpPr>
          <p:cNvPr id="7" name="平行四辺形 6"/>
          <p:cNvSpPr/>
          <p:nvPr/>
        </p:nvSpPr>
        <p:spPr>
          <a:xfrm rot="20740135">
            <a:off x="-102848" y="7227191"/>
            <a:ext cx="7879033" cy="1064425"/>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平行四辺形 7"/>
          <p:cNvSpPr/>
          <p:nvPr/>
        </p:nvSpPr>
        <p:spPr>
          <a:xfrm rot="20740135">
            <a:off x="368265" y="8555684"/>
            <a:ext cx="7879033" cy="287026"/>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平行四辺形 8"/>
          <p:cNvSpPr/>
          <p:nvPr/>
        </p:nvSpPr>
        <p:spPr>
          <a:xfrm rot="20740135">
            <a:off x="7606487" y="4361866"/>
            <a:ext cx="4977711" cy="574052"/>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平行四辺形 9"/>
          <p:cNvSpPr/>
          <p:nvPr/>
        </p:nvSpPr>
        <p:spPr>
          <a:xfrm rot="20740135">
            <a:off x="10003272" y="3611231"/>
            <a:ext cx="4977711" cy="287026"/>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 name="平行四辺形 10"/>
          <p:cNvSpPr/>
          <p:nvPr/>
        </p:nvSpPr>
        <p:spPr>
          <a:xfrm rot="20740135">
            <a:off x="-150396" y="7285824"/>
            <a:ext cx="4977711" cy="423599"/>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p:cNvSpPr txBox="1"/>
          <p:nvPr/>
        </p:nvSpPr>
        <p:spPr>
          <a:xfrm rot="20732246">
            <a:off x="293365" y="7011770"/>
            <a:ext cx="6942602" cy="1569660"/>
          </a:xfrm>
          <a:prstGeom prst="rect">
            <a:avLst/>
          </a:prstGeom>
          <a:noFill/>
        </p:spPr>
        <p:txBody>
          <a:bodyPr wrap="square" rtlCol="0">
            <a:spAutoFit/>
          </a:bodyPr>
          <a:lstStyle/>
          <a:p>
            <a:pPr algn="ctr"/>
            <a:r>
              <a:rPr kumimoji="1" lang="en-US" altLang="ja-JP" sz="4800" spc="300" dirty="0">
                <a:solidFill>
                  <a:schemeClr val="accent1"/>
                </a:solidFill>
                <a:latin typeface="+mj-lt"/>
              </a:rPr>
              <a:t>ASP Concepts</a:t>
            </a:r>
          </a:p>
          <a:p>
            <a:pPr algn="ctr"/>
            <a:r>
              <a:rPr kumimoji="1" lang="en-US" altLang="ja-JP" sz="4800" spc="300" dirty="0">
                <a:solidFill>
                  <a:schemeClr val="accent1"/>
                </a:solidFill>
                <a:latin typeface="+mj-lt"/>
              </a:rPr>
              <a:t>ASP 4.5 </a:t>
            </a:r>
            <a:r>
              <a:rPr kumimoji="1" lang="en-US" altLang="ja-JP" sz="4800" spc="300" dirty="0" err="1">
                <a:solidFill>
                  <a:schemeClr val="accent1"/>
                </a:solidFill>
                <a:latin typeface="+mj-lt"/>
              </a:rPr>
              <a:t>FrameWork</a:t>
            </a:r>
            <a:endParaRPr kumimoji="1" lang="ja-JP" altLang="en-US" sz="4800" spc="300" dirty="0">
              <a:solidFill>
                <a:schemeClr val="accent1"/>
              </a:solidFill>
              <a:latin typeface="+mj-lt"/>
            </a:endParaRPr>
          </a:p>
        </p:txBody>
      </p:sp>
      <p:sp>
        <p:nvSpPr>
          <p:cNvPr id="14" name="平行四辺形 13"/>
          <p:cNvSpPr/>
          <p:nvPr/>
        </p:nvSpPr>
        <p:spPr>
          <a:xfrm rot="20740135">
            <a:off x="275489" y="9205075"/>
            <a:ext cx="3233854" cy="171221"/>
          </a:xfrm>
          <a:prstGeom prst="parallelogram">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平行四辺形 15"/>
          <p:cNvSpPr/>
          <p:nvPr/>
        </p:nvSpPr>
        <p:spPr>
          <a:xfrm rot="20740135">
            <a:off x="7979503" y="4000736"/>
            <a:ext cx="3767564" cy="16194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7" name="テキスト ボックス 16"/>
          <p:cNvSpPr txBox="1"/>
          <p:nvPr/>
        </p:nvSpPr>
        <p:spPr>
          <a:xfrm>
            <a:off x="8495186" y="5796063"/>
            <a:ext cx="9643154" cy="5336846"/>
          </a:xfrm>
          <a:prstGeom prst="rect">
            <a:avLst/>
          </a:prstGeom>
          <a:noFill/>
        </p:spPr>
        <p:txBody>
          <a:bodyPr wrap="square" rtlCol="0">
            <a:spAutoFit/>
          </a:bodyPr>
          <a:lstStyle/>
          <a:p>
            <a:r>
              <a:rPr lang="en-US" sz="2400" b="1" dirty="0"/>
              <a:t>The ASP.NET framework is based these key components:</a:t>
            </a:r>
          </a:p>
          <a:p>
            <a:pPr marL="1159276" lvl="1" indent="-342900">
              <a:buFont typeface="Arial" panose="020B0604020202020204" pitchFamily="34" charset="0"/>
              <a:buChar char="•"/>
            </a:pPr>
            <a:r>
              <a:rPr lang="en-US" sz="2400" dirty="0"/>
              <a:t>CLR</a:t>
            </a:r>
          </a:p>
          <a:p>
            <a:pPr marL="1159276" lvl="1" indent="-342900">
              <a:buFont typeface="Arial" panose="020B0604020202020204" pitchFamily="34" charset="0"/>
              <a:buChar char="•"/>
            </a:pPr>
            <a:r>
              <a:rPr lang="en-US" sz="2400" dirty="0"/>
              <a:t>Variety of languages</a:t>
            </a:r>
          </a:p>
          <a:p>
            <a:pPr marL="1159276" lvl="1" indent="-342900">
              <a:buFont typeface="Arial" panose="020B0604020202020204" pitchFamily="34" charset="0"/>
              <a:buChar char="•"/>
            </a:pPr>
            <a:r>
              <a:rPr lang="en-US" sz="2400" dirty="0"/>
              <a:t>Standard class library</a:t>
            </a:r>
          </a:p>
          <a:p>
            <a:r>
              <a:rPr lang="en-US" sz="2400" b="1" dirty="0"/>
              <a:t>P</a:t>
            </a:r>
            <a:r>
              <a:rPr lang="en-US" sz="2400" b="1" dirty="0" smtClean="0"/>
              <a:t>rogramming </a:t>
            </a:r>
            <a:r>
              <a:rPr lang="en-US" sz="2400" b="1" dirty="0"/>
              <a:t>models </a:t>
            </a:r>
            <a:r>
              <a:rPr lang="en-US" sz="2400" b="1" dirty="0" smtClean="0"/>
              <a:t>supported are:</a:t>
            </a:r>
            <a:endParaRPr lang="en-US" sz="2400" b="1" dirty="0"/>
          </a:p>
          <a:p>
            <a:pPr marL="1159276" lvl="1" indent="-342900">
              <a:buFont typeface="Arial" panose="020B0604020202020204" pitchFamily="34" charset="0"/>
              <a:buChar char="•"/>
            </a:pPr>
            <a:r>
              <a:rPr lang="en-US" sz="2400" dirty="0"/>
              <a:t>ASP.NET Web Forms</a:t>
            </a:r>
          </a:p>
          <a:p>
            <a:pPr marL="1159276" lvl="1" indent="-342900">
              <a:buFont typeface="Arial" panose="020B0604020202020204" pitchFamily="34" charset="0"/>
              <a:buChar char="•"/>
            </a:pPr>
            <a:r>
              <a:rPr lang="en-US" sz="2400" dirty="0"/>
              <a:t>ASP.NET MVC</a:t>
            </a:r>
          </a:p>
          <a:p>
            <a:pPr marL="1159276" lvl="1" indent="-342900">
              <a:buFont typeface="Arial" panose="020B0604020202020204" pitchFamily="34" charset="0"/>
              <a:buChar char="•"/>
            </a:pPr>
            <a:r>
              <a:rPr lang="en-US" sz="2400" dirty="0"/>
              <a:t>ASP.NET Web API</a:t>
            </a:r>
          </a:p>
          <a:p>
            <a:r>
              <a:rPr lang="en-US" sz="2400" b="1" dirty="0" smtClean="0"/>
              <a:t>Common </a:t>
            </a:r>
            <a:r>
              <a:rPr lang="en-US" sz="2400" b="1" dirty="0"/>
              <a:t>characteristics of ASP.NET framework are:</a:t>
            </a:r>
          </a:p>
          <a:p>
            <a:pPr marL="1159276" lvl="1" indent="-342900">
              <a:buFont typeface="Arial" panose="020B0604020202020204" pitchFamily="34" charset="0"/>
              <a:buChar char="•"/>
            </a:pPr>
            <a:r>
              <a:rPr lang="en-US" sz="2400" dirty="0"/>
              <a:t>Code-behind mode</a:t>
            </a:r>
          </a:p>
          <a:p>
            <a:pPr marL="1159276" lvl="1" indent="-342900">
              <a:buFont typeface="Arial" panose="020B0604020202020204" pitchFamily="34" charset="0"/>
              <a:buChar char="•"/>
            </a:pPr>
            <a:r>
              <a:rPr lang="en-US" sz="2400" dirty="0"/>
              <a:t>State management</a:t>
            </a:r>
          </a:p>
          <a:p>
            <a:pPr marL="1159276" lvl="1" indent="-342900">
              <a:buFont typeface="Arial" panose="020B0604020202020204" pitchFamily="34" charset="0"/>
              <a:buChar char="•"/>
            </a:pPr>
            <a:r>
              <a:rPr lang="en-US" sz="2400" dirty="0"/>
              <a:t>Caching</a:t>
            </a:r>
          </a:p>
          <a:p>
            <a:pPr marL="342900" indent="-342900">
              <a:buFont typeface="Arial" panose="020B0604020202020204" pitchFamily="34" charset="0"/>
              <a:buChar char="•"/>
            </a:pPr>
            <a:endParaRPr lang="en-US" sz="2400" dirty="0">
              <a:solidFill>
                <a:schemeClr val="bg1"/>
              </a:solidFill>
            </a:endParaRPr>
          </a:p>
          <a:p>
            <a:pPr>
              <a:lnSpc>
                <a:spcPct val="120000"/>
              </a:lnSpc>
            </a:pPr>
            <a:endParaRPr kumimoji="1" lang="ja-JP" altLang="en-US" sz="2400" dirty="0">
              <a:solidFill>
                <a:schemeClr val="bg1"/>
              </a:solidFill>
            </a:endParaRPr>
          </a:p>
        </p:txBody>
      </p:sp>
    </p:spTree>
    <p:extLst>
      <p:ext uri="{BB962C8B-B14F-4D97-AF65-F5344CB8AC3E}">
        <p14:creationId xmlns:p14="http://schemas.microsoft.com/office/powerpoint/2010/main" val="2402377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IN" altLang="ja-JP" dirty="0"/>
              <a:t>What does debugging offer</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30</a:t>
            </a:fld>
            <a:endParaRPr lang="en-US" dirty="0"/>
          </a:p>
        </p:txBody>
      </p:sp>
      <p:sp>
        <p:nvSpPr>
          <p:cNvPr id="28" name="テキスト プレースホルダー 27"/>
          <p:cNvSpPr>
            <a:spLocks noGrp="1"/>
          </p:cNvSpPr>
          <p:nvPr>
            <p:ph type="body" sz="quarter" idx="16"/>
          </p:nvPr>
        </p:nvSpPr>
        <p:spPr/>
        <p:txBody>
          <a:bodyPr/>
          <a:lstStyle/>
          <a:p>
            <a:r>
              <a:rPr lang="en-IN" dirty="0"/>
              <a:t>Breakpoints</a:t>
            </a:r>
          </a:p>
        </p:txBody>
      </p:sp>
      <p:sp>
        <p:nvSpPr>
          <p:cNvPr id="29" name="テキスト プレースホルダー 28"/>
          <p:cNvSpPr>
            <a:spLocks noGrp="1"/>
          </p:cNvSpPr>
          <p:nvPr>
            <p:ph type="body" sz="quarter" idx="17"/>
          </p:nvPr>
        </p:nvSpPr>
        <p:spPr/>
        <p:txBody>
          <a:bodyPr/>
          <a:lstStyle/>
          <a:p>
            <a:r>
              <a:rPr lang="en-IN" dirty="0"/>
              <a:t>Stepping</a:t>
            </a:r>
          </a:p>
        </p:txBody>
      </p:sp>
      <p:sp>
        <p:nvSpPr>
          <p:cNvPr id="30" name="テキスト プレースホルダー 29"/>
          <p:cNvSpPr>
            <a:spLocks noGrp="1"/>
          </p:cNvSpPr>
          <p:nvPr>
            <p:ph type="body" sz="quarter" idx="18"/>
          </p:nvPr>
        </p:nvSpPr>
        <p:spPr/>
        <p:txBody>
          <a:bodyPr/>
          <a:lstStyle/>
          <a:p>
            <a:r>
              <a:rPr lang="en-IN" dirty="0"/>
              <a:t>Data Viewing</a:t>
            </a:r>
          </a:p>
        </p:txBody>
      </p:sp>
      <p:sp>
        <p:nvSpPr>
          <p:cNvPr id="31" name="テキスト プレースホルダー 30"/>
          <p:cNvSpPr>
            <a:spLocks noGrp="1"/>
          </p:cNvSpPr>
          <p:nvPr>
            <p:ph type="body" sz="quarter" idx="19"/>
          </p:nvPr>
        </p:nvSpPr>
        <p:spPr/>
        <p:txBody>
          <a:bodyPr/>
          <a:lstStyle/>
          <a:p>
            <a:r>
              <a:rPr lang="en-IN" dirty="0"/>
              <a:t>Variables Window</a:t>
            </a:r>
          </a:p>
        </p:txBody>
      </p:sp>
      <p:sp>
        <p:nvSpPr>
          <p:cNvPr id="32" name="テキスト プレースホルダー 31"/>
          <p:cNvSpPr>
            <a:spLocks noGrp="1"/>
          </p:cNvSpPr>
          <p:nvPr>
            <p:ph type="body" sz="quarter" idx="20"/>
          </p:nvPr>
        </p:nvSpPr>
        <p:spPr/>
        <p:txBody>
          <a:bodyPr/>
          <a:lstStyle/>
          <a:p>
            <a:r>
              <a:rPr lang="en-IN" dirty="0"/>
              <a:t>In software development, a </a:t>
            </a:r>
            <a:r>
              <a:rPr lang="en-IN" b="1" dirty="0"/>
              <a:t>breakpoint</a:t>
            </a:r>
            <a:r>
              <a:rPr lang="en-IN" dirty="0"/>
              <a:t> is an intentional stopping or pausing place in a </a:t>
            </a:r>
            <a:r>
              <a:rPr lang="en-IN" dirty="0" err="1"/>
              <a:t>program,for</a:t>
            </a:r>
            <a:r>
              <a:rPr lang="en-IN" dirty="0"/>
              <a:t>   </a:t>
            </a:r>
            <a:r>
              <a:rPr lang="en-IN" b="1" dirty="0"/>
              <a:t>debugging</a:t>
            </a:r>
            <a:r>
              <a:rPr lang="en-IN" dirty="0"/>
              <a:t> </a:t>
            </a:r>
            <a:r>
              <a:rPr lang="en-IN" dirty="0" err="1"/>
              <a:t>purposes.To</a:t>
            </a:r>
            <a:r>
              <a:rPr lang="en-IN" dirty="0"/>
              <a:t> set a </a:t>
            </a:r>
            <a:r>
              <a:rPr lang="en-IN" b="1" dirty="0"/>
              <a:t>breakpoint</a:t>
            </a:r>
            <a:r>
              <a:rPr lang="en-IN" dirty="0"/>
              <a:t> in source code, click in the far left margin next to a line of code or select the line and press F9,</a:t>
            </a:r>
            <a:endParaRPr kumimoji="1" lang="ja-JP" altLang="en-US" dirty="0"/>
          </a:p>
        </p:txBody>
      </p:sp>
      <p:sp>
        <p:nvSpPr>
          <p:cNvPr id="33" name="テキスト プレースホルダー 32"/>
          <p:cNvSpPr>
            <a:spLocks noGrp="1"/>
          </p:cNvSpPr>
          <p:nvPr>
            <p:ph type="body" sz="quarter" idx="21"/>
          </p:nvPr>
        </p:nvSpPr>
        <p:spPr/>
        <p:txBody>
          <a:bodyPr/>
          <a:lstStyle/>
          <a:p>
            <a:pPr algn="just"/>
            <a:r>
              <a:rPr lang="en-IN" b="1" dirty="0"/>
              <a:t>Step over</a:t>
            </a:r>
            <a:r>
              <a:rPr lang="en-IN" dirty="0"/>
              <a:t> – An action to take </a:t>
            </a:r>
            <a:r>
              <a:rPr lang="en-IN" b="1" dirty="0"/>
              <a:t>in the debugger</a:t>
            </a:r>
            <a:r>
              <a:rPr lang="en-IN" dirty="0"/>
              <a:t> that will </a:t>
            </a:r>
            <a:r>
              <a:rPr lang="en-IN" b="1" dirty="0"/>
              <a:t>step over</a:t>
            </a:r>
            <a:r>
              <a:rPr lang="en-IN" dirty="0"/>
              <a:t> a given line.. ... </a:t>
            </a:r>
            <a:r>
              <a:rPr lang="en-IN" b="1" dirty="0"/>
              <a:t>Step out</a:t>
            </a:r>
            <a:r>
              <a:rPr lang="en-IN" dirty="0"/>
              <a:t> – An action to take </a:t>
            </a:r>
            <a:r>
              <a:rPr lang="en-IN" b="1" dirty="0"/>
              <a:t>in the debugger</a:t>
            </a:r>
            <a:r>
              <a:rPr lang="en-IN" dirty="0"/>
              <a:t> that returns to the line where the current function was called.</a:t>
            </a:r>
            <a:br>
              <a:rPr lang="en-IN" dirty="0"/>
            </a:br>
            <a:r>
              <a:rPr kumimoji="1" lang="en-US" altLang="ja-JP" dirty="0"/>
              <a:t>.</a:t>
            </a:r>
            <a:endParaRPr kumimoji="1" lang="ja-JP" altLang="en-US" dirty="0"/>
          </a:p>
        </p:txBody>
      </p:sp>
      <p:sp>
        <p:nvSpPr>
          <p:cNvPr id="34" name="テキスト プレースホルダー 33"/>
          <p:cNvSpPr>
            <a:spLocks noGrp="1"/>
          </p:cNvSpPr>
          <p:nvPr>
            <p:ph type="body" sz="quarter" idx="22"/>
          </p:nvPr>
        </p:nvSpPr>
        <p:spPr/>
        <p:txBody>
          <a:bodyPr/>
          <a:lstStyle/>
          <a:p>
            <a:r>
              <a:rPr lang="en-IN" dirty="0"/>
              <a:t>The </a:t>
            </a:r>
            <a:r>
              <a:rPr lang="en-IN" b="1" dirty="0"/>
              <a:t>Debug view</a:t>
            </a:r>
            <a:r>
              <a:rPr lang="en-IN" dirty="0"/>
              <a:t> displays all information related to </a:t>
            </a:r>
            <a:r>
              <a:rPr lang="en-IN" b="1" dirty="0"/>
              <a:t>debugging</a:t>
            </a:r>
            <a:r>
              <a:rPr lang="en-IN" dirty="0"/>
              <a:t> and has a top bar with </a:t>
            </a:r>
            <a:r>
              <a:rPr lang="en-IN" b="1" dirty="0"/>
              <a:t>debugging</a:t>
            </a:r>
            <a:r>
              <a:rPr lang="en-IN" dirty="0"/>
              <a:t> commands and configuration settings..</a:t>
            </a:r>
            <a:endParaRPr kumimoji="1" lang="ja-JP" altLang="en-US" dirty="0"/>
          </a:p>
        </p:txBody>
      </p:sp>
      <p:sp>
        <p:nvSpPr>
          <p:cNvPr id="35" name="テキスト プレースホルダー 34"/>
          <p:cNvSpPr>
            <a:spLocks noGrp="1"/>
          </p:cNvSpPr>
          <p:nvPr>
            <p:ph type="body" sz="quarter" idx="23"/>
          </p:nvPr>
        </p:nvSpPr>
        <p:spPr/>
        <p:txBody>
          <a:bodyPr/>
          <a:lstStyle/>
          <a:p>
            <a:r>
              <a:rPr lang="en-IN" dirty="0"/>
              <a:t>Stopped In the </a:t>
            </a:r>
            <a:r>
              <a:rPr lang="en-IN" b="1" dirty="0"/>
              <a:t>debugger</a:t>
            </a:r>
            <a:r>
              <a:rPr lang="en-IN" dirty="0"/>
              <a:t> hover the mouse cursor over the </a:t>
            </a:r>
            <a:r>
              <a:rPr lang="en-IN" b="1" dirty="0"/>
              <a:t>variable</a:t>
            </a:r>
            <a:r>
              <a:rPr lang="en-IN" dirty="0"/>
              <a:t> you want to </a:t>
            </a:r>
            <a:r>
              <a:rPr lang="en-IN" b="1" dirty="0"/>
              <a:t>look</a:t>
            </a:r>
            <a:r>
              <a:rPr lang="en-IN" dirty="0"/>
              <a:t> at. The </a:t>
            </a:r>
            <a:r>
              <a:rPr lang="en-IN" dirty="0" err="1"/>
              <a:t>DataTip</a:t>
            </a:r>
            <a:r>
              <a:rPr lang="en-IN" dirty="0"/>
              <a:t> will appear showing you the </a:t>
            </a:r>
            <a:r>
              <a:rPr lang="en-IN" b="1" dirty="0"/>
              <a:t>value</a:t>
            </a:r>
            <a:r>
              <a:rPr lang="en-IN" dirty="0"/>
              <a:t> of that </a:t>
            </a:r>
            <a:r>
              <a:rPr lang="en-IN" b="1" dirty="0"/>
              <a:t>variable</a:t>
            </a:r>
            <a:endParaRPr kumimoji="1" lang="ja-JP" altLang="en-US" dirty="0"/>
          </a:p>
        </p:txBody>
      </p:sp>
      <p:sp>
        <p:nvSpPr>
          <p:cNvPr id="17" name="Rectangle 16"/>
          <p:cNvSpPr/>
          <p:nvPr/>
        </p:nvSpPr>
        <p:spPr>
          <a:xfrm>
            <a:off x="1402346" y="3969312"/>
            <a:ext cx="4275475" cy="584775"/>
          </a:xfrm>
          <a:prstGeom prst="rect">
            <a:avLst/>
          </a:prstGeom>
        </p:spPr>
        <p:txBody>
          <a:bodyPr wrap="square">
            <a:spAutoFit/>
          </a:bodyPr>
          <a:lstStyle/>
          <a:p>
            <a:r>
              <a:rPr lang="en-IN" dirty="0"/>
              <a:t>Press   F9</a:t>
            </a:r>
          </a:p>
        </p:txBody>
      </p:sp>
      <p:sp>
        <p:nvSpPr>
          <p:cNvPr id="18" name="Rectangle 17"/>
          <p:cNvSpPr/>
          <p:nvPr/>
        </p:nvSpPr>
        <p:spPr>
          <a:xfrm>
            <a:off x="5947992" y="3662523"/>
            <a:ext cx="3368760" cy="1077218"/>
          </a:xfrm>
          <a:prstGeom prst="rect">
            <a:avLst/>
          </a:prstGeom>
        </p:spPr>
        <p:txBody>
          <a:bodyPr wrap="square">
            <a:spAutoFit/>
          </a:bodyPr>
          <a:lstStyle/>
          <a:p>
            <a:r>
              <a:rPr lang="en-IN" dirty="0"/>
              <a:t>Step Over</a:t>
            </a:r>
          </a:p>
          <a:p>
            <a:r>
              <a:rPr lang="en-IN" dirty="0"/>
              <a:t>Step Out </a:t>
            </a:r>
          </a:p>
        </p:txBody>
      </p:sp>
      <p:sp>
        <p:nvSpPr>
          <p:cNvPr id="19" name="Rectangle 18"/>
          <p:cNvSpPr/>
          <p:nvPr/>
        </p:nvSpPr>
        <p:spPr>
          <a:xfrm>
            <a:off x="10139339" y="3746220"/>
            <a:ext cx="4097952" cy="584775"/>
          </a:xfrm>
          <a:prstGeom prst="rect">
            <a:avLst/>
          </a:prstGeom>
        </p:spPr>
        <p:txBody>
          <a:bodyPr wrap="square">
            <a:spAutoFit/>
          </a:bodyPr>
          <a:lstStyle/>
          <a:p>
            <a:r>
              <a:rPr lang="en-IN" dirty="0" err="1" smtClean="0"/>
              <a:t>Ctrl+Shift+D</a:t>
            </a:r>
            <a:endParaRPr lang="en-IN" dirty="0"/>
          </a:p>
        </p:txBody>
      </p:sp>
      <p:sp>
        <p:nvSpPr>
          <p:cNvPr id="16" name="Rectangle 15"/>
          <p:cNvSpPr/>
          <p:nvPr/>
        </p:nvSpPr>
        <p:spPr>
          <a:xfrm>
            <a:off x="14138761" y="3793350"/>
            <a:ext cx="2872902" cy="584775"/>
          </a:xfrm>
          <a:prstGeom prst="rect">
            <a:avLst/>
          </a:prstGeom>
        </p:spPr>
        <p:txBody>
          <a:bodyPr wrap="none">
            <a:spAutoFit/>
          </a:bodyPr>
          <a:lstStyle/>
          <a:p>
            <a:r>
              <a:rPr lang="en-IN" dirty="0"/>
              <a:t>Debug window</a:t>
            </a:r>
          </a:p>
        </p:txBody>
      </p:sp>
    </p:spTree>
    <p:extLst>
      <p:ext uri="{BB962C8B-B14F-4D97-AF65-F5344CB8AC3E}">
        <p14:creationId xmlns:p14="http://schemas.microsoft.com/office/powerpoint/2010/main" val="2130944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a:xfrm>
            <a:off x="637261" y="778015"/>
            <a:ext cx="16741860" cy="1125125"/>
          </a:xfrm>
        </p:spPr>
        <p:txBody>
          <a:bodyPr/>
          <a:lstStyle/>
          <a:p>
            <a:r>
              <a:rPr kumimoji="1" lang="en-IN" altLang="ja-JP" dirty="0"/>
              <a:t>Tracing</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31</a:t>
            </a:fld>
            <a:endParaRPr lang="en-US" dirty="0"/>
          </a:p>
        </p:txBody>
      </p:sp>
      <p:sp>
        <p:nvSpPr>
          <p:cNvPr id="21" name="テキスト プレースホルダー 20"/>
          <p:cNvSpPr>
            <a:spLocks noGrp="1"/>
          </p:cNvSpPr>
          <p:nvPr>
            <p:ph type="body" sz="quarter" idx="16"/>
          </p:nvPr>
        </p:nvSpPr>
        <p:spPr>
          <a:xfrm>
            <a:off x="8574467" y="2443200"/>
            <a:ext cx="8820980" cy="773203"/>
          </a:xfrm>
        </p:spPr>
        <p:txBody>
          <a:bodyPr/>
          <a:lstStyle/>
          <a:p>
            <a:pPr marL="342900" indent="-342900">
              <a:buBlip>
                <a:blip r:embed="rId3"/>
              </a:buBlip>
            </a:pPr>
            <a:r>
              <a:rPr kumimoji="1" lang="en-US" altLang="ja-JP" sz="2000" dirty="0"/>
              <a:t>an ASP.NET page by adding trace=“true” attribute to Tracing can be enabled for an ASP.NET page by adding trace=“true” attribute to the &lt;%@page%&gt; directive</a:t>
            </a:r>
            <a:r>
              <a:rPr kumimoji="1" lang="en-US" altLang="ja-JP" sz="2000" dirty="0" smtClean="0"/>
              <a:t>.</a:t>
            </a:r>
          </a:p>
          <a:p>
            <a:endParaRPr kumimoji="1" lang="en-US" altLang="ja-JP" sz="2000" dirty="0"/>
          </a:p>
          <a:p>
            <a:pPr marL="342900" indent="-342900">
              <a:buBlip>
                <a:blip r:embed="rId3"/>
              </a:buBlip>
            </a:pPr>
            <a:r>
              <a:rPr kumimoji="1" lang="en-US" altLang="ja-JP" sz="2000" dirty="0"/>
              <a:t>Diagnostic information, mostly related to the performance of the application is generated and displayed at the bottom of the rendered page.</a:t>
            </a:r>
          </a:p>
          <a:p>
            <a:pPr marL="342900" indent="-342900">
              <a:buBlip>
                <a:blip r:embed="rId3"/>
              </a:buBlip>
            </a:pPr>
            <a:r>
              <a:rPr kumimoji="1" lang="en-US" altLang="ja-JP" sz="2000" dirty="0"/>
              <a:t>Custom instrumentation data can be added to the trace information displayed by calling methods on the </a:t>
            </a:r>
            <a:r>
              <a:rPr kumimoji="1" lang="en-US" altLang="ja-JP" sz="2000" dirty="0" err="1"/>
              <a:t>System.Web.TraceContext</a:t>
            </a:r>
            <a:r>
              <a:rPr kumimoji="1" lang="en-US" altLang="ja-JP" sz="2000" dirty="0"/>
              <a:t> class. </a:t>
            </a:r>
            <a:endParaRPr kumimoji="1" lang="en-US" altLang="ja-JP" sz="2000" dirty="0" smtClean="0"/>
          </a:p>
          <a:p>
            <a:endParaRPr kumimoji="1" lang="en-US" altLang="ja-JP" sz="2000" dirty="0"/>
          </a:p>
          <a:p>
            <a:pPr marL="342900" indent="-342900">
              <a:buBlip>
                <a:blip r:embed="rId3"/>
              </a:buBlip>
            </a:pPr>
            <a:r>
              <a:rPr kumimoji="1" lang="en-US" altLang="ja-JP" sz="2000" dirty="0"/>
              <a:t>In addition to displaying messages that you send, trace information includes the times at which the messages were received. This can be used to diagnose parts of the code that execute slowly.</a:t>
            </a:r>
          </a:p>
          <a:p>
            <a:endParaRPr kumimoji="1" lang="ja-JP" altLang="en-US" sz="2000" dirty="0">
              <a:solidFill>
                <a:schemeClr val="tx1"/>
              </a:solidFill>
              <a:latin typeface="+mn-lt"/>
            </a:endParaRPr>
          </a:p>
        </p:txBody>
      </p:sp>
    </p:spTree>
    <p:extLst>
      <p:ext uri="{BB962C8B-B14F-4D97-AF65-F5344CB8AC3E}">
        <p14:creationId xmlns:p14="http://schemas.microsoft.com/office/powerpoint/2010/main" val="2389413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lang="en-US" dirty="0"/>
              <a:t>Data Driven Pages</a:t>
            </a:r>
            <a:br>
              <a:rPr lang="en-US" dirty="0"/>
            </a:br>
            <a:r>
              <a:rPr lang="en-US" dirty="0"/>
              <a:t>ASP.NET 4.5</a:t>
            </a:r>
            <a:endParaRPr kumimoji="1" lang="ja-JP" altLang="en-US" dirty="0"/>
          </a:p>
        </p:txBody>
      </p:sp>
      <p:sp>
        <p:nvSpPr>
          <p:cNvPr id="13" name="テキスト プレースホルダー 12"/>
          <p:cNvSpPr>
            <a:spLocks noGrp="1"/>
          </p:cNvSpPr>
          <p:nvPr>
            <p:ph type="body" sz="quarter" idx="15"/>
          </p:nvPr>
        </p:nvSpPr>
        <p:spPr/>
        <p:txBody>
          <a:bodyPr/>
          <a:lstStyle/>
          <a:p>
            <a:r>
              <a:rPr lang="en-IN" dirty="0"/>
              <a:t/>
            </a:r>
            <a:br>
              <a:rPr lang="en-IN" dirty="0"/>
            </a:br>
            <a:r>
              <a:rPr lang="en-US" dirty="0">
                <a:solidFill>
                  <a:schemeClr val="accent1">
                    <a:lumMod val="75000"/>
                  </a:schemeClr>
                </a:solidFill>
                <a:cs typeface="Times New Roman" panose="02020603050405020304" pitchFamily="18" charset="0"/>
              </a:rPr>
              <a:t>ASP.NET can analyze the  data model and dynamically generate pages based on the data model. These generated Web pages provide full capabilities to display, insert, delete, and edit data</a:t>
            </a:r>
            <a:endParaRPr lang="ja-JP" altLang="en-US" dirty="0">
              <a:solidFill>
                <a:schemeClr val="accent1">
                  <a:lumMod val="75000"/>
                </a:schemeClr>
              </a:solidFill>
              <a:cs typeface="Times New Roman" panose="02020603050405020304" pitchFamily="18" charset="0"/>
            </a:endParaRPr>
          </a:p>
        </p:txBody>
      </p:sp>
      <p:sp>
        <p:nvSpPr>
          <p:cNvPr id="14" name="フッター プレースホルダー 13"/>
          <p:cNvSpPr>
            <a:spLocks noGrp="1"/>
          </p:cNvSpPr>
          <p:nvPr>
            <p:ph type="ftr" sz="quarter" idx="10"/>
          </p:nvPr>
        </p:nvSpPr>
        <p:spPr/>
        <p:txBody>
          <a:bodyPr/>
          <a:lstStyle/>
          <a:p>
            <a:r>
              <a:rPr lang="en-US"/>
              <a:t>The Power of PowerPoint | thepopp.com</a:t>
            </a:r>
            <a:endParaRPr lang="en-US" dirty="0"/>
          </a:p>
        </p:txBody>
      </p:sp>
      <p:sp>
        <p:nvSpPr>
          <p:cNvPr id="15" name="スライド番号プレースホルダー 14"/>
          <p:cNvSpPr>
            <a:spLocks noGrp="1"/>
          </p:cNvSpPr>
          <p:nvPr>
            <p:ph type="sldNum" sz="quarter" idx="11"/>
          </p:nvPr>
        </p:nvSpPr>
        <p:spPr/>
        <p:txBody>
          <a:bodyPr/>
          <a:lstStyle/>
          <a:p>
            <a:fld id="{387164BF-D67A-46C0-81D2-5BAF67C00C80}" type="slidenum">
              <a:rPr lang="en-US" smtClean="0"/>
              <a:pPr/>
              <a:t>32</a:t>
            </a:fld>
            <a:endParaRPr lang="en-US" dirty="0"/>
          </a:p>
        </p:txBody>
      </p:sp>
    </p:spTree>
    <p:extLst>
      <p:ext uri="{BB962C8B-B14F-4D97-AF65-F5344CB8AC3E}">
        <p14:creationId xmlns:p14="http://schemas.microsoft.com/office/powerpoint/2010/main" val="546706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33</a:t>
            </a:fld>
            <a:endParaRPr lang="en-US" dirty="0"/>
          </a:p>
        </p:txBody>
      </p:sp>
      <p:sp>
        <p:nvSpPr>
          <p:cNvPr id="7" name="テキスト プレースホルダー 6"/>
          <p:cNvSpPr>
            <a:spLocks noGrp="1"/>
          </p:cNvSpPr>
          <p:nvPr>
            <p:ph type="body" sz="quarter" idx="14"/>
          </p:nvPr>
        </p:nvSpPr>
        <p:spPr>
          <a:xfrm>
            <a:off x="1314146" y="1273070"/>
            <a:ext cx="16057784" cy="1763774"/>
          </a:xfrm>
        </p:spPr>
        <p:txBody>
          <a:bodyPr/>
          <a:lstStyle/>
          <a:p>
            <a:r>
              <a:rPr lang="en-US" dirty="0"/>
              <a:t>DataSource controls</a:t>
            </a:r>
            <a:endParaRPr kumimoji="1" lang="ja-JP" altLang="en-US" dirty="0"/>
          </a:p>
        </p:txBody>
      </p:sp>
      <p:sp>
        <p:nvSpPr>
          <p:cNvPr id="8" name="テキスト プレースホルダー 7"/>
          <p:cNvSpPr>
            <a:spLocks noGrp="1"/>
          </p:cNvSpPr>
          <p:nvPr>
            <p:ph type="body" sz="quarter" idx="15"/>
          </p:nvPr>
        </p:nvSpPr>
        <p:spPr/>
        <p:txBody>
          <a:bodyPr/>
          <a:lstStyle/>
          <a:p>
            <a:pPr marL="342900" indent="-342900" algn="l">
              <a:buFont typeface="Arial" panose="020B0604020202020204" pitchFamily="34" charset="0"/>
              <a:buChar char="•"/>
            </a:pPr>
            <a:r>
              <a:rPr lang="en-US" dirty="0"/>
              <a:t>Makes Data binding simple.</a:t>
            </a:r>
          </a:p>
          <a:p>
            <a:pPr marL="342900" indent="-342900" algn="l">
              <a:buFont typeface="Arial" panose="020B0604020202020204" pitchFamily="34" charset="0"/>
              <a:buChar char="•"/>
            </a:pPr>
            <a:r>
              <a:rPr lang="en-US" dirty="0"/>
              <a:t>Are powerful and acts as a middle layer between data bound controls and the database </a:t>
            </a:r>
          </a:p>
          <a:p>
            <a:pPr marL="342900" indent="-342900" algn="l">
              <a:buFont typeface="Arial" panose="020B0604020202020204" pitchFamily="34" charset="0"/>
              <a:buChar char="•"/>
            </a:pPr>
            <a:r>
              <a:rPr lang="en-US" dirty="0"/>
              <a:t>Data from the database can be fetched through GUI settings rather than code.</a:t>
            </a:r>
          </a:p>
          <a:p>
            <a:pPr marL="342900" indent="-342900" algn="l">
              <a:buFont typeface="Arial" panose="020B0604020202020204" pitchFamily="34" charset="0"/>
              <a:buChar char="•"/>
            </a:pPr>
            <a:r>
              <a:rPr lang="en-US" dirty="0"/>
              <a:t>Encapsulates the following features </a:t>
            </a:r>
          </a:p>
          <a:p>
            <a:pPr lvl="1"/>
            <a:r>
              <a:rPr lang="en-US" sz="2400" dirty="0"/>
              <a:t>Establishing connection. </a:t>
            </a:r>
          </a:p>
          <a:p>
            <a:pPr lvl="1"/>
            <a:r>
              <a:rPr lang="en-US" sz="2400" dirty="0"/>
              <a:t>Selection of data </a:t>
            </a:r>
          </a:p>
          <a:p>
            <a:pPr lvl="1"/>
            <a:r>
              <a:rPr lang="en-US" sz="2400" dirty="0"/>
              <a:t>Perform Paging of data, sorting of data </a:t>
            </a:r>
          </a:p>
          <a:p>
            <a:pPr lvl="1"/>
            <a:r>
              <a:rPr lang="en-US" sz="2400" dirty="0"/>
              <a:t>Manipulation of data </a:t>
            </a:r>
          </a:p>
          <a:p>
            <a:pPr marL="342900" indent="-342900" algn="l">
              <a:buFont typeface="Arial" panose="020B0604020202020204" pitchFamily="34" charset="0"/>
              <a:buChar char="•"/>
            </a:pPr>
            <a:endParaRPr lang="en-US" dirty="0"/>
          </a:p>
          <a:p>
            <a:endParaRPr kumimoji="1" lang="ja-JP" altLang="en-US" dirty="0"/>
          </a:p>
        </p:txBody>
      </p:sp>
    </p:spTree>
    <p:extLst>
      <p:ext uri="{BB962C8B-B14F-4D97-AF65-F5344CB8AC3E}">
        <p14:creationId xmlns:p14="http://schemas.microsoft.com/office/powerpoint/2010/main" val="4242439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lang="en-US" dirty="0"/>
              <a:t>State Management</a:t>
            </a:r>
            <a:br>
              <a:rPr lang="en-US" dirty="0"/>
            </a:br>
            <a:r>
              <a:rPr lang="en-US" dirty="0"/>
              <a:t>ASP.NET 4.5</a:t>
            </a:r>
            <a:endParaRPr kumimoji="1" lang="ja-JP" altLang="en-US" dirty="0"/>
          </a:p>
        </p:txBody>
      </p:sp>
      <p:sp>
        <p:nvSpPr>
          <p:cNvPr id="13" name="テキスト プレースホルダー 12"/>
          <p:cNvSpPr>
            <a:spLocks noGrp="1"/>
          </p:cNvSpPr>
          <p:nvPr>
            <p:ph type="body" sz="quarter" idx="15"/>
          </p:nvPr>
        </p:nvSpPr>
        <p:spPr/>
        <p:txBody>
          <a:bodyPr/>
          <a:lstStyle/>
          <a:p>
            <a:r>
              <a:rPr lang="en-IN" dirty="0"/>
              <a:t/>
            </a:r>
            <a:br>
              <a:rPr lang="en-IN" dirty="0"/>
            </a:br>
            <a:r>
              <a:rPr lang="en-US" dirty="0">
                <a:solidFill>
                  <a:schemeClr val="accent1">
                    <a:lumMod val="75000"/>
                  </a:schemeClr>
                </a:solidFill>
                <a:cs typeface="Times New Roman" panose="02020603050405020304" pitchFamily="18" charset="0"/>
              </a:rPr>
              <a:t>State management used to preserve state of a control, web page, object/data, and user in the web application explicitly. because all ASP.NET web applications are stateless</a:t>
            </a:r>
            <a:r>
              <a:rPr lang="en-US" dirty="0" smtClean="0">
                <a:solidFill>
                  <a:schemeClr val="accent1">
                    <a:lumMod val="75000"/>
                  </a:schemeClr>
                </a:solidFill>
                <a:cs typeface="Times New Roman" panose="02020603050405020304" pitchFamily="18" charset="0"/>
              </a:rPr>
              <a:t>. When </a:t>
            </a:r>
            <a:r>
              <a:rPr lang="en-US" dirty="0">
                <a:solidFill>
                  <a:schemeClr val="accent1">
                    <a:lumMod val="75000"/>
                  </a:schemeClr>
                </a:solidFill>
                <a:cs typeface="Times New Roman" panose="02020603050405020304" pitchFamily="18" charset="0"/>
              </a:rPr>
              <a:t>page posted to the server, the state of controls is lost.</a:t>
            </a:r>
            <a:endParaRPr lang="ja-JP" altLang="en-US" dirty="0">
              <a:solidFill>
                <a:schemeClr val="accent1">
                  <a:lumMod val="75000"/>
                </a:schemeClr>
              </a:solidFill>
              <a:cs typeface="Times New Roman" panose="02020603050405020304" pitchFamily="18" charset="0"/>
            </a:endParaRPr>
          </a:p>
        </p:txBody>
      </p:sp>
      <p:sp>
        <p:nvSpPr>
          <p:cNvPr id="15" name="スライド番号プレースホルダー 14"/>
          <p:cNvSpPr>
            <a:spLocks noGrp="1"/>
          </p:cNvSpPr>
          <p:nvPr>
            <p:ph type="sldNum" sz="quarter" idx="11"/>
          </p:nvPr>
        </p:nvSpPr>
        <p:spPr/>
        <p:txBody>
          <a:bodyPr/>
          <a:lstStyle/>
          <a:p>
            <a:fld id="{387164BF-D67A-46C0-81D2-5BAF67C00C80}" type="slidenum">
              <a:rPr lang="en-US" smtClean="0"/>
              <a:pPr/>
              <a:t>34</a:t>
            </a:fld>
            <a:endParaRPr lang="en-US" dirty="0"/>
          </a:p>
        </p:txBody>
      </p:sp>
    </p:spTree>
    <p:extLst>
      <p:ext uri="{BB962C8B-B14F-4D97-AF65-F5344CB8AC3E}">
        <p14:creationId xmlns:p14="http://schemas.microsoft.com/office/powerpoint/2010/main" val="2520219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35</a:t>
            </a:fld>
            <a:endParaRPr lang="en-US" dirty="0"/>
          </a:p>
        </p:txBody>
      </p:sp>
      <p:sp>
        <p:nvSpPr>
          <p:cNvPr id="7" name="テキスト プレースホルダー 6"/>
          <p:cNvSpPr>
            <a:spLocks noGrp="1"/>
          </p:cNvSpPr>
          <p:nvPr>
            <p:ph type="body" sz="quarter" idx="14"/>
          </p:nvPr>
        </p:nvSpPr>
        <p:spPr>
          <a:xfrm>
            <a:off x="1082519" y="732059"/>
            <a:ext cx="16057784" cy="1763774"/>
          </a:xfrm>
        </p:spPr>
        <p:txBody>
          <a:bodyPr/>
          <a:lstStyle/>
          <a:p>
            <a:r>
              <a:rPr lang="en-US" dirty="0"/>
              <a:t>Http Basics</a:t>
            </a:r>
            <a:endParaRPr kumimoji="1" lang="ja-JP" altLang="en-US" dirty="0"/>
          </a:p>
        </p:txBody>
      </p:sp>
      <p:sp>
        <p:nvSpPr>
          <p:cNvPr id="8" name="テキスト プレースホルダー 7"/>
          <p:cNvSpPr>
            <a:spLocks noGrp="1"/>
          </p:cNvSpPr>
          <p:nvPr>
            <p:ph type="body" sz="quarter" idx="15"/>
          </p:nvPr>
        </p:nvSpPr>
        <p:spPr>
          <a:xfrm>
            <a:off x="1132316" y="2803240"/>
            <a:ext cx="16057784" cy="3240360"/>
          </a:xfrm>
        </p:spPr>
        <p:txBody>
          <a:bodyPr/>
          <a:lstStyle/>
          <a:p>
            <a:pPr marL="342900" indent="-342900" algn="l">
              <a:buFont typeface="Arial" panose="020B0604020202020204" pitchFamily="34" charset="0"/>
              <a:buChar char="•"/>
            </a:pPr>
            <a:r>
              <a:rPr lang="en-US" altLang="en-US" dirty="0"/>
              <a:t>When a Web browser makes a request for a Web page, it sends information that describes the browser in the Hypertext Transfer Protocol (HTTP) header </a:t>
            </a:r>
          </a:p>
          <a:p>
            <a:pPr marL="342900" indent="-342900" algn="l">
              <a:buFont typeface="Arial" panose="020B0604020202020204" pitchFamily="34" charset="0"/>
              <a:buChar char="•"/>
            </a:pPr>
            <a:r>
              <a:rPr lang="en-US" dirty="0"/>
              <a:t>HTTP protocol is a stateless and connectionless protocol.  </a:t>
            </a:r>
          </a:p>
          <a:p>
            <a:pPr marL="342900" indent="-342900" algn="l">
              <a:buFont typeface="Arial" panose="020B0604020202020204" pitchFamily="34" charset="0"/>
              <a:buChar char="•"/>
            </a:pPr>
            <a:r>
              <a:rPr lang="en-US" dirty="0"/>
              <a:t>HTTP is based on a request/response paradigm to </a:t>
            </a:r>
            <a:r>
              <a:rPr lang="en-US" sz="2400" dirty="0"/>
              <a:t>Establish connection. </a:t>
            </a:r>
            <a:r>
              <a:rPr lang="en-US" dirty="0"/>
              <a:t>The HTTP protocol is designed to simply allow a client to get a copy of a HTML file (document) </a:t>
            </a:r>
          </a:p>
          <a:p>
            <a:pPr lvl="1"/>
            <a:r>
              <a:rPr lang="en-US" dirty="0"/>
              <a:t>The </a:t>
            </a:r>
            <a:r>
              <a:rPr lang="en-US" dirty="0" err="1"/>
              <a:t>System.Web</a:t>
            </a:r>
            <a:r>
              <a:rPr lang="en-US" dirty="0"/>
              <a:t> namespace contains a useful class </a:t>
            </a:r>
            <a:r>
              <a:rPr lang="en-US" dirty="0" err="1"/>
              <a:t>HttpRequest</a:t>
            </a:r>
            <a:r>
              <a:rPr lang="en-US" dirty="0"/>
              <a:t> that can be used to read the various HTTP values sent by a client during a Web request</a:t>
            </a:r>
          </a:p>
          <a:p>
            <a:pPr lvl="1"/>
            <a:r>
              <a:rPr lang="en-US" dirty="0"/>
              <a:t>The </a:t>
            </a:r>
            <a:r>
              <a:rPr lang="en-US" dirty="0" err="1"/>
              <a:t>HttpResponse</a:t>
            </a:r>
            <a:r>
              <a:rPr lang="en-US" dirty="0"/>
              <a:t> class encapsulates HTTP response information that is built as part of an ASP.NET operation</a:t>
            </a:r>
          </a:p>
          <a:p>
            <a:pPr lvl="1"/>
            <a:r>
              <a:rPr lang="en-US" sz="2400" dirty="0"/>
              <a:t>Server code use the Write method of the Response object to write data to the Client</a:t>
            </a:r>
          </a:p>
          <a:p>
            <a:pPr marL="342900" indent="-342900" algn="l">
              <a:buFont typeface="Arial" panose="020B0604020202020204" pitchFamily="34" charset="0"/>
              <a:buChar char="•"/>
            </a:pPr>
            <a:endParaRPr lang="en-US" dirty="0"/>
          </a:p>
          <a:p>
            <a:endParaRPr kumimoji="1" lang="ja-JP" altLang="en-US" dirty="0"/>
          </a:p>
        </p:txBody>
      </p:sp>
    </p:spTree>
    <p:extLst>
      <p:ext uri="{BB962C8B-B14F-4D97-AF65-F5344CB8AC3E}">
        <p14:creationId xmlns:p14="http://schemas.microsoft.com/office/powerpoint/2010/main" val="13430741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dirty="0"/>
              <a:t>State Management</a:t>
            </a:r>
            <a:endParaRPr kumimoji="1" lang="ja-JP" alt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36</a:t>
            </a:fld>
            <a:endParaRPr lang="en-US" dirty="0"/>
          </a:p>
        </p:txBody>
      </p:sp>
      <p:sp>
        <p:nvSpPr>
          <p:cNvPr id="16" name="テキスト プレースホルダー 15"/>
          <p:cNvSpPr>
            <a:spLocks noGrp="1"/>
          </p:cNvSpPr>
          <p:nvPr>
            <p:ph type="body" sz="quarter" idx="15"/>
          </p:nvPr>
        </p:nvSpPr>
        <p:spPr>
          <a:xfrm>
            <a:off x="6026230" y="2342321"/>
            <a:ext cx="10677816" cy="1744121"/>
          </a:xfrm>
        </p:spPr>
        <p:txBody>
          <a:bodyPr/>
          <a:lstStyle/>
          <a:p>
            <a:r>
              <a:rPr lang="en-US" dirty="0" smtClean="0"/>
              <a:t>In General, the data associated to a web page and the controls of the page would be lost on submission to the server. On refreshing the page or between round trips, normally the data would be lost. In Order to have a local copy of the data that is submitted to the server, we need to save them either in the client side or in the server side. </a:t>
            </a:r>
            <a:endParaRPr lang="en-US" dirty="0"/>
          </a:p>
          <a:p>
            <a:endParaRPr kumimoji="1" lang="ja-JP" altLang="en-US" dirty="0"/>
          </a:p>
        </p:txBody>
      </p:sp>
      <p:sp>
        <p:nvSpPr>
          <p:cNvPr id="17" name="テキスト プレースホルダー 16"/>
          <p:cNvSpPr>
            <a:spLocks noGrp="1"/>
          </p:cNvSpPr>
          <p:nvPr>
            <p:ph type="body" sz="quarter" idx="16"/>
          </p:nvPr>
        </p:nvSpPr>
        <p:spPr/>
        <p:txBody>
          <a:bodyPr/>
          <a:lstStyle/>
          <a:p>
            <a:r>
              <a:rPr kumimoji="1" lang="en-US" altLang="ja-JP" dirty="0"/>
              <a:t>NEED</a:t>
            </a:r>
            <a:endParaRPr kumimoji="1" lang="ja-JP" altLang="en-US" dirty="0"/>
          </a:p>
        </p:txBody>
      </p:sp>
      <p:sp>
        <p:nvSpPr>
          <p:cNvPr id="18" name="テキスト プレースホルダー 17"/>
          <p:cNvSpPr>
            <a:spLocks noGrp="1"/>
          </p:cNvSpPr>
          <p:nvPr>
            <p:ph type="body" sz="quarter" idx="17"/>
          </p:nvPr>
        </p:nvSpPr>
        <p:spPr>
          <a:xfrm>
            <a:off x="6107935" y="4524915"/>
            <a:ext cx="10677816" cy="3105642"/>
          </a:xfrm>
        </p:spPr>
        <p:txBody>
          <a:bodyPr/>
          <a:lstStyle/>
          <a:p>
            <a:r>
              <a:rPr lang="en-US" dirty="0"/>
              <a:t>Control level: </a:t>
            </a:r>
            <a:r>
              <a:rPr lang="en-US" dirty="0" smtClean="0"/>
              <a:t>By Default in ASP.NET every controls maintain their state.</a:t>
            </a:r>
            <a:endParaRPr lang="en-US" dirty="0"/>
          </a:p>
          <a:p>
            <a:r>
              <a:rPr lang="en-US" dirty="0"/>
              <a:t>Variable or object level: In ASP.NET, member variables at page level are stateless and thus we need to maintain state explicitly.</a:t>
            </a:r>
          </a:p>
          <a:p>
            <a:r>
              <a:rPr lang="en-US" dirty="0"/>
              <a:t>Single or multiple page level: </a:t>
            </a:r>
            <a:r>
              <a:rPr lang="en-US" dirty="0" smtClean="0"/>
              <a:t>The state of the control when they are shared across pages.</a:t>
            </a:r>
            <a:endParaRPr lang="en-US" dirty="0"/>
          </a:p>
          <a:p>
            <a:r>
              <a:rPr lang="en-US" dirty="0"/>
              <a:t>User level: State should be preserved as long as a user is running the application.</a:t>
            </a:r>
          </a:p>
          <a:p>
            <a:r>
              <a:rPr lang="en-US" dirty="0"/>
              <a:t>Application level: State available to all users.</a:t>
            </a:r>
          </a:p>
          <a:p>
            <a:r>
              <a:rPr lang="en-US" dirty="0"/>
              <a:t>Application to application level: State management between </a:t>
            </a:r>
            <a:r>
              <a:rPr lang="en-US" dirty="0" smtClean="0"/>
              <a:t>two </a:t>
            </a:r>
            <a:r>
              <a:rPr lang="en-US" dirty="0"/>
              <a:t>or more applications.</a:t>
            </a:r>
          </a:p>
        </p:txBody>
      </p:sp>
      <p:sp>
        <p:nvSpPr>
          <p:cNvPr id="19" name="テキスト プレースホルダー 18"/>
          <p:cNvSpPr>
            <a:spLocks noGrp="1"/>
          </p:cNvSpPr>
          <p:nvPr>
            <p:ph type="body" sz="quarter" idx="18"/>
          </p:nvPr>
        </p:nvSpPr>
        <p:spPr>
          <a:xfrm>
            <a:off x="6048627" y="3947809"/>
            <a:ext cx="10677816" cy="773203"/>
          </a:xfrm>
        </p:spPr>
        <p:txBody>
          <a:bodyPr/>
          <a:lstStyle/>
          <a:p>
            <a:r>
              <a:rPr kumimoji="1" lang="en-US" altLang="ja-JP" dirty="0"/>
              <a:t>Levels of State Management</a:t>
            </a:r>
            <a:endParaRPr kumimoji="1" lang="ja-JP" altLang="en-US" dirty="0"/>
          </a:p>
        </p:txBody>
      </p:sp>
      <p:sp>
        <p:nvSpPr>
          <p:cNvPr id="20" name="テキスト プレースホルダー 19"/>
          <p:cNvSpPr>
            <a:spLocks noGrp="1"/>
          </p:cNvSpPr>
          <p:nvPr>
            <p:ph type="body" sz="quarter" idx="19"/>
          </p:nvPr>
        </p:nvSpPr>
        <p:spPr>
          <a:xfrm>
            <a:off x="6070016" y="8363908"/>
            <a:ext cx="10677816" cy="1744121"/>
          </a:xfrm>
        </p:spPr>
        <p:txBody>
          <a:bodyPr/>
          <a:lstStyle/>
          <a:p>
            <a:r>
              <a:rPr lang="en-US" dirty="0"/>
              <a:t>There are two types of state management techniques: client side and server side.</a:t>
            </a:r>
          </a:p>
          <a:p>
            <a:r>
              <a:rPr lang="en-US" b="1" dirty="0"/>
              <a:t>Client side:</a:t>
            </a:r>
            <a:r>
              <a:rPr lang="en-US" dirty="0"/>
              <a:t>Hidden Field,View State,Cookies,Control State,Query Strings</a:t>
            </a:r>
          </a:p>
          <a:p>
            <a:r>
              <a:rPr lang="en-US" b="1" dirty="0"/>
              <a:t>Server side:</a:t>
            </a:r>
            <a:r>
              <a:rPr lang="en-US" dirty="0"/>
              <a:t>Session,Application</a:t>
            </a:r>
          </a:p>
          <a:p>
            <a:endParaRPr lang="en-US" dirty="0"/>
          </a:p>
        </p:txBody>
      </p:sp>
      <p:sp>
        <p:nvSpPr>
          <p:cNvPr id="21" name="テキスト プレースホルダー 20"/>
          <p:cNvSpPr>
            <a:spLocks noGrp="1"/>
          </p:cNvSpPr>
          <p:nvPr>
            <p:ph type="body" sz="quarter" idx="20"/>
          </p:nvPr>
        </p:nvSpPr>
        <p:spPr>
          <a:xfrm>
            <a:off x="6085538" y="7648245"/>
            <a:ext cx="10677816" cy="773203"/>
          </a:xfrm>
        </p:spPr>
        <p:txBody>
          <a:bodyPr/>
          <a:lstStyle/>
          <a:p>
            <a:r>
              <a:rPr kumimoji="1" lang="en-US" altLang="ja-JP" dirty="0"/>
              <a:t>Types</a:t>
            </a:r>
            <a:endParaRPr kumimoji="1" lang="ja-JP" altLang="en-US" dirty="0"/>
          </a:p>
        </p:txBody>
      </p:sp>
      <p:sp>
        <p:nvSpPr>
          <p:cNvPr id="3" name="図プレースホルダー 2"/>
          <p:cNvSpPr>
            <a:spLocks noGrp="1"/>
          </p:cNvSpPr>
          <p:nvPr>
            <p:ph type="pic" sz="quarter" idx="13"/>
          </p:nvPr>
        </p:nvSpPr>
        <p:spPr/>
      </p:sp>
      <p:pic>
        <p:nvPicPr>
          <p:cNvPr id="10" name="Picture 9"/>
          <p:cNvPicPr>
            <a:picLocks noChangeAspect="1"/>
          </p:cNvPicPr>
          <p:nvPr/>
        </p:nvPicPr>
        <p:blipFill>
          <a:blip r:embed="rId3" cstate="print"/>
          <a:stretch>
            <a:fillRect/>
          </a:stretch>
        </p:blipFill>
        <p:spPr>
          <a:xfrm>
            <a:off x="322227" y="3563177"/>
            <a:ext cx="5763311" cy="4628220"/>
          </a:xfrm>
          <a:prstGeom prst="rect">
            <a:avLst/>
          </a:prstGeom>
        </p:spPr>
      </p:pic>
    </p:spTree>
    <p:extLst>
      <p:ext uri="{BB962C8B-B14F-4D97-AF65-F5344CB8AC3E}">
        <p14:creationId xmlns:p14="http://schemas.microsoft.com/office/powerpoint/2010/main" val="884275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37</a:t>
            </a:fld>
            <a:endParaRPr lang="en-US" dirty="0"/>
          </a:p>
        </p:txBody>
      </p:sp>
      <p:sp>
        <p:nvSpPr>
          <p:cNvPr id="7" name="テキスト プレースホルダー 6"/>
          <p:cNvSpPr>
            <a:spLocks noGrp="1"/>
          </p:cNvSpPr>
          <p:nvPr>
            <p:ph type="body" sz="quarter" idx="14"/>
          </p:nvPr>
        </p:nvSpPr>
        <p:spPr>
          <a:xfrm>
            <a:off x="907291" y="1093050"/>
            <a:ext cx="16057784" cy="1763774"/>
          </a:xfrm>
        </p:spPr>
        <p:txBody>
          <a:bodyPr/>
          <a:lstStyle/>
          <a:p>
            <a:r>
              <a:rPr lang="en-US" dirty="0"/>
              <a:t>Client Side State Management- View State</a:t>
            </a:r>
            <a:endParaRPr kumimoji="1" lang="ja-JP" altLang="en-US" dirty="0"/>
          </a:p>
        </p:txBody>
      </p:sp>
      <p:sp>
        <p:nvSpPr>
          <p:cNvPr id="8" name="テキスト プレースホルダー 7"/>
          <p:cNvSpPr>
            <a:spLocks noGrp="1"/>
          </p:cNvSpPr>
          <p:nvPr>
            <p:ph type="body" sz="quarter" idx="15"/>
          </p:nvPr>
        </p:nvSpPr>
        <p:spPr>
          <a:xfrm>
            <a:off x="907291" y="4198395"/>
            <a:ext cx="16057784" cy="3240360"/>
          </a:xfrm>
        </p:spPr>
        <p:txBody>
          <a:bodyPr/>
          <a:lstStyle/>
          <a:p>
            <a:pPr marL="342900" indent="-342900" algn="l">
              <a:buFont typeface="Arial" panose="020B0604020202020204" pitchFamily="34" charset="0"/>
              <a:buChar char="•"/>
            </a:pPr>
            <a:r>
              <a:rPr lang="en-US" sz="2000" dirty="0"/>
              <a:t>Web Forms pages provide the </a:t>
            </a:r>
            <a:r>
              <a:rPr lang="en-US" sz="2000" dirty="0" err="1"/>
              <a:t>ViewState</a:t>
            </a:r>
            <a:r>
              <a:rPr lang="en-US" sz="2000" dirty="0"/>
              <a:t> property as a built-in structure for automatically retaining values between multiple requests for the same page. View state is maintained as a hidden field in the page.</a:t>
            </a:r>
          </a:p>
          <a:p>
            <a:pPr marL="342900" indent="-342900" algn="l">
              <a:buFont typeface="Arial" panose="020B0604020202020204" pitchFamily="34" charset="0"/>
              <a:buChar char="•"/>
            </a:pPr>
            <a:r>
              <a:rPr lang="en-US" sz="2000" dirty="0"/>
              <a:t>You can use view state to store your own page-specific values across round trips when the page posts back to itself.</a:t>
            </a:r>
          </a:p>
          <a:p>
            <a:pPr marL="342900" indent="-342900" algn="l">
              <a:buFont typeface="Arial" panose="020B0604020202020204" pitchFamily="34" charset="0"/>
              <a:buChar char="•"/>
            </a:pPr>
            <a:r>
              <a:rPr lang="en-US" sz="2000" dirty="0"/>
              <a:t>We can set View State on/off for each control using </a:t>
            </a:r>
            <a:r>
              <a:rPr lang="en-US" sz="2000" dirty="0" err="1"/>
              <a:t>EnableViewState</a:t>
            </a:r>
            <a:r>
              <a:rPr lang="en-US" sz="2000" dirty="0"/>
              <a:t> property. </a:t>
            </a:r>
          </a:p>
          <a:p>
            <a:pPr marL="342900" indent="-342900" algn="l">
              <a:buFont typeface="Arial" panose="020B0604020202020204" pitchFamily="34" charset="0"/>
              <a:buChar char="•"/>
            </a:pPr>
            <a:r>
              <a:rPr lang="en-US" sz="2000" dirty="0"/>
              <a:t>By default, </a:t>
            </a:r>
            <a:r>
              <a:rPr lang="en-US" sz="2000" dirty="0" err="1"/>
              <a:t>EnableViewState</a:t>
            </a:r>
            <a:r>
              <a:rPr lang="en-US" sz="2000" dirty="0"/>
              <a:t> property will be set to true</a:t>
            </a:r>
          </a:p>
          <a:p>
            <a:pPr marL="342900" indent="-342900" algn="l">
              <a:buFont typeface="Arial" panose="020B0604020202020204" pitchFamily="34" charset="0"/>
              <a:buChar char="•"/>
            </a:pPr>
            <a:r>
              <a:rPr lang="en-US" sz="2000" dirty="0"/>
              <a:t>We can also disable View State for the entire page by adding </a:t>
            </a:r>
            <a:r>
              <a:rPr lang="en-US" sz="2000" dirty="0" err="1"/>
              <a:t>EnableViewState</a:t>
            </a:r>
            <a:r>
              <a:rPr lang="en-US" sz="2000" dirty="0"/>
              <a:t> = false to @page directive. </a:t>
            </a:r>
          </a:p>
          <a:p>
            <a:endParaRPr lang="en-US" sz="2000" dirty="0"/>
          </a:p>
          <a:p>
            <a:pPr lvl="1"/>
            <a:endParaRPr lang="en-US" sz="2000" dirty="0"/>
          </a:p>
          <a:p>
            <a:pPr marL="342900" indent="-342900" algn="l">
              <a:buFont typeface="Arial" panose="020B0604020202020204" pitchFamily="34" charset="0"/>
              <a:buChar char="•"/>
            </a:pPr>
            <a:endParaRPr lang="en-US" dirty="0"/>
          </a:p>
          <a:p>
            <a:endParaRPr kumimoji="1" lang="ja-JP" altLang="en-US" dirty="0"/>
          </a:p>
        </p:txBody>
      </p:sp>
    </p:spTree>
    <p:extLst>
      <p:ext uri="{BB962C8B-B14F-4D97-AF65-F5344CB8AC3E}">
        <p14:creationId xmlns:p14="http://schemas.microsoft.com/office/powerpoint/2010/main" val="36791399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38</a:t>
            </a:fld>
            <a:endParaRPr lang="en-US" dirty="0"/>
          </a:p>
        </p:txBody>
      </p:sp>
      <p:sp>
        <p:nvSpPr>
          <p:cNvPr id="7" name="テキスト プレースホルダー 6"/>
          <p:cNvSpPr>
            <a:spLocks noGrp="1"/>
          </p:cNvSpPr>
          <p:nvPr>
            <p:ph type="body" sz="quarter" idx="14"/>
          </p:nvPr>
        </p:nvSpPr>
        <p:spPr/>
        <p:txBody>
          <a:bodyPr/>
          <a:lstStyle/>
          <a:p>
            <a:r>
              <a:rPr lang="en-US" dirty="0"/>
              <a:t>Client Side State Management-  Hidden Field</a:t>
            </a:r>
            <a:endParaRPr kumimoji="1" lang="ja-JP" altLang="en-US" dirty="0"/>
          </a:p>
        </p:txBody>
      </p:sp>
      <p:sp>
        <p:nvSpPr>
          <p:cNvPr id="8" name="テキスト プレースホルダー 7"/>
          <p:cNvSpPr>
            <a:spLocks noGrp="1"/>
          </p:cNvSpPr>
          <p:nvPr>
            <p:ph type="body" sz="quarter" idx="15"/>
          </p:nvPr>
        </p:nvSpPr>
        <p:spPr/>
        <p:txBody>
          <a:bodyPr/>
          <a:lstStyle/>
          <a:p>
            <a:pPr marL="342900" indent="-342900" algn="l">
              <a:buFont typeface="Arial" panose="020B0604020202020204" pitchFamily="34" charset="0"/>
              <a:buChar char="•"/>
            </a:pPr>
            <a:r>
              <a:rPr lang="en-US" sz="2000" dirty="0"/>
              <a:t>You can store page-specific information in a hidden field on your page as a way of maintaining the state of your page.</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000" dirty="0"/>
              <a:t>If you use hidden fields, it is best to store only small amounts of frequently changed data on the client.</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000" dirty="0"/>
              <a:t>If you use hidden fields,  submit  pages to the server using the HTTP POST method rather than requesting the page via the page URL (the HTTP GET method).</a:t>
            </a:r>
          </a:p>
          <a:p>
            <a:pPr lvl="1"/>
            <a:endParaRPr lang="en-US" sz="2000" dirty="0"/>
          </a:p>
          <a:p>
            <a:pPr marL="342900" indent="-342900" algn="l">
              <a:buFont typeface="Arial" panose="020B0604020202020204" pitchFamily="34" charset="0"/>
              <a:buChar char="•"/>
            </a:pPr>
            <a:endParaRPr lang="en-US" dirty="0"/>
          </a:p>
          <a:p>
            <a:endParaRPr kumimoji="1" lang="ja-JP" altLang="en-US" dirty="0"/>
          </a:p>
        </p:txBody>
      </p:sp>
    </p:spTree>
    <p:extLst>
      <p:ext uri="{BB962C8B-B14F-4D97-AF65-F5344CB8AC3E}">
        <p14:creationId xmlns:p14="http://schemas.microsoft.com/office/powerpoint/2010/main" val="1834654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39</a:t>
            </a:fld>
            <a:endParaRPr lang="en-US" dirty="0"/>
          </a:p>
        </p:txBody>
      </p:sp>
      <p:sp>
        <p:nvSpPr>
          <p:cNvPr id="7" name="テキスト プレースホルダー 6"/>
          <p:cNvSpPr>
            <a:spLocks noGrp="1"/>
          </p:cNvSpPr>
          <p:nvPr>
            <p:ph type="body" sz="quarter" idx="14"/>
          </p:nvPr>
        </p:nvSpPr>
        <p:spPr/>
        <p:txBody>
          <a:bodyPr/>
          <a:lstStyle/>
          <a:p>
            <a:r>
              <a:rPr lang="en-US" dirty="0"/>
              <a:t>Client Side State Management-  QueryString</a:t>
            </a:r>
            <a:endParaRPr kumimoji="1" lang="ja-JP" altLang="en-US" dirty="0"/>
          </a:p>
        </p:txBody>
      </p:sp>
      <p:sp>
        <p:nvSpPr>
          <p:cNvPr id="8" name="テキスト プレースホルダー 7"/>
          <p:cNvSpPr>
            <a:spLocks noGrp="1"/>
          </p:cNvSpPr>
          <p:nvPr>
            <p:ph type="body" sz="quarter" idx="15"/>
          </p:nvPr>
        </p:nvSpPr>
        <p:spPr/>
        <p:txBody>
          <a:bodyPr/>
          <a:lstStyle/>
          <a:p>
            <a:pPr marL="342900" indent="-342900" algn="l">
              <a:buFont typeface="Arial" panose="020B0604020202020204" pitchFamily="34" charset="0"/>
              <a:buChar char="•"/>
            </a:pPr>
            <a:r>
              <a:rPr lang="en-US" dirty="0"/>
              <a:t>Query String is passed in the URL.</a:t>
            </a:r>
          </a:p>
          <a:p>
            <a:pPr marL="342900" indent="-342900" algn="l">
              <a:buFont typeface="Arial" panose="020B0604020202020204" pitchFamily="34" charset="0"/>
              <a:buChar char="•"/>
            </a:pPr>
            <a:r>
              <a:rPr lang="en-US" dirty="0"/>
              <a:t> They store the value in the form of Key-Value pair. </a:t>
            </a:r>
          </a:p>
          <a:p>
            <a:pPr marL="342900" indent="-342900" algn="l">
              <a:buFont typeface="Arial" panose="020B0604020202020204" pitchFamily="34" charset="0"/>
              <a:buChar char="•"/>
            </a:pPr>
            <a:r>
              <a:rPr lang="en-US" dirty="0"/>
              <a:t>You will have to maintain the Query Strings when you pass it from one page to second page and second page to the third page.</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endParaRPr lang="en-US" dirty="0"/>
          </a:p>
          <a:p>
            <a:endParaRPr kumimoji="1" lang="ja-JP" altLang="en-US" dirty="0"/>
          </a:p>
        </p:txBody>
      </p:sp>
      <p:graphicFrame>
        <p:nvGraphicFramePr>
          <p:cNvPr id="5" name="Table 4"/>
          <p:cNvGraphicFramePr>
            <a:graphicFrameLocks noGrp="1"/>
          </p:cNvGraphicFramePr>
          <p:nvPr>
            <p:extLst>
              <p:ext uri="{D42A27DB-BD31-4B8C-83A1-F6EECF244321}">
                <p14:modId xmlns:p14="http://schemas.microsoft.com/office/powerpoint/2010/main" val="2097927469"/>
              </p:ext>
            </p:extLst>
          </p:nvPr>
        </p:nvGraphicFramePr>
        <p:xfrm>
          <a:off x="2932515" y="6904866"/>
          <a:ext cx="11836315" cy="487680"/>
        </p:xfrm>
        <a:graphic>
          <a:graphicData uri="http://schemas.openxmlformats.org/drawingml/2006/table">
            <a:tbl>
              <a:tblPr/>
              <a:tblGrid>
                <a:gridCol w="11836315">
                  <a:extLst>
                    <a:ext uri="{9D8B030D-6E8A-4147-A177-3AD203B41FA5}">
                      <a16:colId xmlns:a16="http://schemas.microsoft.com/office/drawing/2014/main" val="2857360366"/>
                    </a:ext>
                  </a:extLst>
                </a:gridCol>
              </a:tblGrid>
              <a:tr h="0">
                <a:tc>
                  <a:txBody>
                    <a:bodyPr/>
                    <a:lstStyle/>
                    <a:p>
                      <a:pPr algn="l" fontAlgn="base"/>
                      <a:r>
                        <a:rPr lang="en-US" b="0" i="0" dirty="0" err="1">
                          <a:effectLst/>
                          <a:latin typeface="Consolas" panose="020B0609020204030204" pitchFamily="49" charset="0"/>
                        </a:rPr>
                        <a:t>Response.Redirect</a:t>
                      </a:r>
                      <a:r>
                        <a:rPr lang="en-US" b="0" i="0" dirty="0">
                          <a:effectLst/>
                          <a:latin typeface="Consolas" panose="020B0609020204030204" pitchFamily="49" charset="0"/>
                        </a:rPr>
                        <a:t>("</a:t>
                      </a:r>
                      <a:r>
                        <a:rPr lang="en-US" b="0" i="0" dirty="0" err="1">
                          <a:effectLst/>
                          <a:latin typeface="Consolas" panose="020B0609020204030204" pitchFamily="49" charset="0"/>
                        </a:rPr>
                        <a:t>menu.aspx?category</a:t>
                      </a:r>
                      <a:r>
                        <a:rPr lang="en-US" b="0" i="0" dirty="0">
                          <a:effectLst/>
                          <a:latin typeface="Consolas" panose="020B0609020204030204" pitchFamily="49" charset="0"/>
                        </a:rPr>
                        <a:t>=veg");</a:t>
                      </a:r>
                    </a:p>
                  </a:txBody>
                  <a:tcPr marL="0" marR="0" marT="0" marB="0" anchor="ctr">
                    <a:lnL>
                      <a:noFill/>
                    </a:lnL>
                    <a:lnR>
                      <a:noFill/>
                    </a:lnR>
                    <a:lnT>
                      <a:noFill/>
                    </a:lnT>
                    <a:lnB>
                      <a:noFill/>
                    </a:lnB>
                  </a:tcPr>
                </a:tc>
                <a:extLst>
                  <a:ext uri="{0D108BD9-81ED-4DB2-BD59-A6C34878D82A}">
                    <a16:rowId xmlns:a16="http://schemas.microsoft.com/office/drawing/2014/main" val="821933487"/>
                  </a:ext>
                </a:extLst>
              </a:tr>
            </a:tbl>
          </a:graphicData>
        </a:graphic>
      </p:graphicFrame>
    </p:spTree>
    <p:extLst>
      <p:ext uri="{BB962C8B-B14F-4D97-AF65-F5344CB8AC3E}">
        <p14:creationId xmlns:p14="http://schemas.microsoft.com/office/powerpoint/2010/main" val="1138764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0556" b="10556"/>
          <a:stretch>
            <a:fillRect/>
          </a:stretch>
        </p:blipFill>
        <p:spPr>
          <a:xfrm>
            <a:off x="997301" y="1588104"/>
            <a:ext cx="15463359" cy="8698895"/>
          </a:xfrm>
        </p:spPr>
      </p:pic>
      <p:sp>
        <p:nvSpPr>
          <p:cNvPr id="5" name="タイトル 4"/>
          <p:cNvSpPr>
            <a:spLocks noGrp="1"/>
          </p:cNvSpPr>
          <p:nvPr>
            <p:ph type="ctrTitle"/>
          </p:nvPr>
        </p:nvSpPr>
        <p:spPr>
          <a:xfrm>
            <a:off x="2518290" y="398347"/>
            <a:ext cx="12421380" cy="1189757"/>
          </a:xfrm>
        </p:spPr>
        <p:txBody>
          <a:bodyPr>
            <a:normAutofit fontScale="90000"/>
          </a:bodyPr>
          <a:lstStyle/>
          <a:p>
            <a:r>
              <a:rPr kumimoji="1" lang="en-US" altLang="ja-JP" dirty="0">
                <a:solidFill>
                  <a:schemeClr val="tx1"/>
                </a:solidFill>
              </a:rPr>
              <a:t>Framework,</a:t>
            </a:r>
            <a:br>
              <a:rPr kumimoji="1" lang="en-US" altLang="ja-JP" dirty="0">
                <a:solidFill>
                  <a:schemeClr val="tx1"/>
                </a:solidFill>
              </a:rPr>
            </a:br>
            <a:r>
              <a:rPr kumimoji="1" lang="en-US" altLang="ja-JP" dirty="0" smtClean="0">
                <a:solidFill>
                  <a:schemeClr val="tx1"/>
                </a:solidFill>
              </a:rPr>
              <a:t>Languages </a:t>
            </a:r>
            <a:r>
              <a:rPr kumimoji="1" lang="en-US" altLang="ja-JP" dirty="0">
                <a:solidFill>
                  <a:schemeClr val="tx1"/>
                </a:solidFill>
              </a:rPr>
              <a:t>and Tools</a:t>
            </a:r>
            <a:endParaRPr kumimoji="1" lang="ja-JP" altLang="en-US" dirty="0">
              <a:solidFill>
                <a:schemeClr val="tx1"/>
              </a:solidFill>
            </a:endParaRPr>
          </a:p>
        </p:txBody>
      </p:sp>
    </p:spTree>
    <p:extLst>
      <p:ext uri="{BB962C8B-B14F-4D97-AF65-F5344CB8AC3E}">
        <p14:creationId xmlns:p14="http://schemas.microsoft.com/office/powerpoint/2010/main" val="30368990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40</a:t>
            </a:fld>
            <a:endParaRPr lang="en-US" dirty="0"/>
          </a:p>
        </p:txBody>
      </p:sp>
      <p:sp>
        <p:nvSpPr>
          <p:cNvPr id="7" name="テキスト プレースホルダー 6"/>
          <p:cNvSpPr>
            <a:spLocks noGrp="1"/>
          </p:cNvSpPr>
          <p:nvPr>
            <p:ph type="body" sz="quarter" idx="14"/>
          </p:nvPr>
        </p:nvSpPr>
        <p:spPr/>
        <p:txBody>
          <a:bodyPr/>
          <a:lstStyle/>
          <a:p>
            <a:r>
              <a:rPr lang="en-US" dirty="0"/>
              <a:t>Client Side State Management-  Cookies</a:t>
            </a:r>
            <a:endParaRPr kumimoji="1" lang="ja-JP" altLang="en-US" dirty="0"/>
          </a:p>
        </p:txBody>
      </p:sp>
      <p:sp>
        <p:nvSpPr>
          <p:cNvPr id="8" name="テキスト プレースホルダー 7"/>
          <p:cNvSpPr>
            <a:spLocks noGrp="1"/>
          </p:cNvSpPr>
          <p:nvPr>
            <p:ph type="body" sz="quarter" idx="15"/>
          </p:nvPr>
        </p:nvSpPr>
        <p:spPr>
          <a:xfrm>
            <a:off x="1096312" y="4423419"/>
            <a:ext cx="16057784" cy="3555395"/>
          </a:xfrm>
        </p:spPr>
        <p:txBody>
          <a:bodyPr/>
          <a:lstStyle/>
          <a:p>
            <a:pPr marL="342900" indent="-342900" algn="l">
              <a:buFont typeface="Arial" panose="020B0604020202020204" pitchFamily="34" charset="0"/>
              <a:buChar char="•"/>
            </a:pPr>
            <a:r>
              <a:rPr lang="en-US" dirty="0"/>
              <a:t>Cookies are small files that are created in the web browser’s memory or on the client’s hard disk. </a:t>
            </a:r>
            <a:endParaRPr lang="en-US" sz="2000" dirty="0"/>
          </a:p>
          <a:p>
            <a:pPr marL="342900" indent="-342900" algn="l">
              <a:buFont typeface="Arial" panose="020B0604020202020204" pitchFamily="34" charset="0"/>
              <a:buChar char="•"/>
            </a:pPr>
            <a:r>
              <a:rPr lang="en-US" dirty="0"/>
              <a:t>Can create two types of cookies. Transient Cookie (memory) and Persistent Cookie (hard disk)</a:t>
            </a:r>
            <a:r>
              <a:rPr lang="en-US" sz="2000" dirty="0"/>
              <a:t>If you use hidden fields, </a:t>
            </a:r>
          </a:p>
          <a:p>
            <a:pPr marL="342900" indent="-342900" algn="l">
              <a:buFont typeface="Arial" panose="020B0604020202020204" pitchFamily="34" charset="0"/>
              <a:buChar char="•"/>
            </a:pPr>
            <a:r>
              <a:rPr lang="en-US" dirty="0"/>
              <a:t>Transient Cookies are accessible till the time the browser is running.</a:t>
            </a:r>
          </a:p>
          <a:p>
            <a:pPr marL="342900" indent="-342900" algn="l">
              <a:buFont typeface="Arial" panose="020B0604020202020204" pitchFamily="34" charset="0"/>
              <a:buChar char="•"/>
            </a:pPr>
            <a:r>
              <a:rPr lang="en-US" dirty="0"/>
              <a:t>Persistent Cookies are cookies which have an expiry time. If set expiry time not set for the cookie, the cookies are treated as transient cookies</a:t>
            </a:r>
          </a:p>
          <a:p>
            <a:pPr marL="342900" indent="-342900" algn="l">
              <a:buFont typeface="Arial" panose="020B0604020202020204" pitchFamily="34" charset="0"/>
              <a:buChar char="•"/>
            </a:pPr>
            <a:r>
              <a:rPr lang="en-US" dirty="0"/>
              <a:t>Cookie contains a Key/Value pair. Cookie can also contain the collection of key/value pairs</a:t>
            </a:r>
            <a:endParaRPr lang="en-US" sz="2000" dirty="0"/>
          </a:p>
          <a:p>
            <a:pPr marL="342900" indent="-342900" algn="l">
              <a:buFont typeface="Arial" panose="020B0604020202020204" pitchFamily="34" charset="0"/>
              <a:buChar char="•"/>
            </a:pPr>
            <a:endParaRPr lang="en-US" dirty="0"/>
          </a:p>
          <a:p>
            <a:endParaRPr kumimoji="1" lang="ja-JP" altLang="en-US" dirty="0"/>
          </a:p>
        </p:txBody>
      </p:sp>
    </p:spTree>
    <p:extLst>
      <p:ext uri="{BB962C8B-B14F-4D97-AF65-F5344CB8AC3E}">
        <p14:creationId xmlns:p14="http://schemas.microsoft.com/office/powerpoint/2010/main" val="7876329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41</a:t>
            </a:fld>
            <a:endParaRPr lang="en-US" dirty="0"/>
          </a:p>
        </p:txBody>
      </p:sp>
      <p:sp>
        <p:nvSpPr>
          <p:cNvPr id="7" name="テキスト プレースホルダー 6"/>
          <p:cNvSpPr>
            <a:spLocks noGrp="1"/>
          </p:cNvSpPr>
          <p:nvPr>
            <p:ph type="body" sz="quarter" idx="14"/>
          </p:nvPr>
        </p:nvSpPr>
        <p:spPr>
          <a:xfrm>
            <a:off x="1" y="0"/>
            <a:ext cx="18279220" cy="1763774"/>
          </a:xfrm>
        </p:spPr>
        <p:txBody>
          <a:bodyPr/>
          <a:lstStyle/>
          <a:p>
            <a:r>
              <a:rPr lang="en-US" dirty="0"/>
              <a:t>Server Side State Management-Session</a:t>
            </a:r>
            <a:endParaRPr kumimoji="1" lang="ja-JP" altLang="en-US" dirty="0"/>
          </a:p>
        </p:txBody>
      </p:sp>
      <p:sp>
        <p:nvSpPr>
          <p:cNvPr id="8" name="テキスト プレースホルダー 7"/>
          <p:cNvSpPr>
            <a:spLocks noGrp="1"/>
          </p:cNvSpPr>
          <p:nvPr>
            <p:ph type="body" sz="quarter" idx="15"/>
          </p:nvPr>
        </p:nvSpPr>
        <p:spPr>
          <a:xfrm>
            <a:off x="1110719" y="4823758"/>
            <a:ext cx="16057784" cy="4500501"/>
          </a:xfrm>
        </p:spPr>
        <p:txBody>
          <a:bodyPr/>
          <a:lstStyle/>
          <a:p>
            <a:pPr marL="342900" indent="-342900" algn="l">
              <a:buFont typeface="Arial" panose="020B0604020202020204" pitchFamily="34" charset="0"/>
              <a:buChar char="•"/>
            </a:pPr>
            <a:r>
              <a:rPr lang="en-US" dirty="0"/>
              <a:t>ASP.NET session state enables you to store and retrieve values for a user as the user navigates ASP.NET pages in a Web application. </a:t>
            </a:r>
          </a:p>
          <a:p>
            <a:pPr marL="342900" indent="-342900" algn="l">
              <a:buFont typeface="Arial" panose="020B0604020202020204" pitchFamily="34" charset="0"/>
              <a:buChar char="•"/>
            </a:pPr>
            <a:r>
              <a:rPr lang="en-US" sz="2000" dirty="0"/>
              <a:t> ASP.NET session state identifies requests</a:t>
            </a:r>
          </a:p>
          <a:p>
            <a:pPr lvl="1"/>
            <a:r>
              <a:rPr lang="en-US" sz="2000" dirty="0"/>
              <a:t>from the same browser during a limited time window as a session,</a:t>
            </a:r>
          </a:p>
          <a:p>
            <a:pPr lvl="1"/>
            <a:r>
              <a:rPr lang="en-US" sz="2000" dirty="0"/>
              <a:t>and provides a way to persist variable values for the duration of that session.</a:t>
            </a:r>
          </a:p>
          <a:p>
            <a:pPr marL="342900" indent="-342900" algn="l">
              <a:buFont typeface="Arial" panose="020B0604020202020204" pitchFamily="34" charset="0"/>
              <a:buChar char="•"/>
            </a:pPr>
            <a:r>
              <a:rPr lang="en-US" sz="2000" dirty="0"/>
              <a:t> </a:t>
            </a:r>
          </a:p>
          <a:p>
            <a:endParaRPr kumimoji="1" lang="ja-JP" altLang="en-US" dirty="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32516" y="1825179"/>
            <a:ext cx="7620000" cy="3166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5052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42</a:t>
            </a:fld>
            <a:endParaRPr lang="en-US" dirty="0"/>
          </a:p>
        </p:txBody>
      </p:sp>
      <p:sp>
        <p:nvSpPr>
          <p:cNvPr id="7" name="テキスト プレースホルダー 6"/>
          <p:cNvSpPr>
            <a:spLocks noGrp="1"/>
          </p:cNvSpPr>
          <p:nvPr>
            <p:ph type="body" sz="quarter" idx="14"/>
          </p:nvPr>
        </p:nvSpPr>
        <p:spPr/>
        <p:txBody>
          <a:bodyPr/>
          <a:lstStyle/>
          <a:p>
            <a:r>
              <a:rPr lang="en-US" dirty="0"/>
              <a:t>Server Side State Management-Session</a:t>
            </a:r>
            <a:endParaRPr kumimoji="1" lang="ja-JP" altLang="en-US" dirty="0"/>
          </a:p>
        </p:txBody>
      </p:sp>
      <p:sp>
        <p:nvSpPr>
          <p:cNvPr id="8" name="テキスト プレースホルダー 7"/>
          <p:cNvSpPr>
            <a:spLocks noGrp="1"/>
          </p:cNvSpPr>
          <p:nvPr>
            <p:ph type="body" sz="quarter" idx="15"/>
          </p:nvPr>
        </p:nvSpPr>
        <p:spPr>
          <a:xfrm>
            <a:off x="1096312" y="4423419"/>
            <a:ext cx="16057784" cy="4050451"/>
          </a:xfrm>
        </p:spPr>
        <p:txBody>
          <a:bodyPr/>
          <a:lstStyle/>
          <a:p>
            <a:pPr marL="342900" indent="-342900" algn="l">
              <a:buFont typeface="Arial" panose="020B0604020202020204" pitchFamily="34" charset="0"/>
              <a:buChar char="•"/>
            </a:pPr>
            <a:r>
              <a:rPr lang="en-US" sz="2000" dirty="0"/>
              <a:t>To manage a session, ASP.NET provides two events written in Global.asax in the root directory of the project.</a:t>
            </a:r>
          </a:p>
          <a:p>
            <a:pPr lvl="1"/>
            <a:r>
              <a:rPr lang="en-US" sz="2000" dirty="0"/>
              <a:t>session_start </a:t>
            </a:r>
          </a:p>
          <a:p>
            <a:pPr lvl="1"/>
            <a:r>
              <a:rPr lang="en-US" sz="2000" dirty="0"/>
              <a:t>session_end </a:t>
            </a:r>
          </a:p>
          <a:p>
            <a:pPr marL="800100" lvl="1" indent="-342900"/>
            <a:endParaRPr lang="en-US" sz="2000" dirty="0"/>
          </a:p>
          <a:p>
            <a:pPr marL="342900" indent="-342900" algn="l">
              <a:buFont typeface="Arial" panose="020B0604020202020204" pitchFamily="34" charset="0"/>
              <a:buChar char="•"/>
            </a:pPr>
            <a:r>
              <a:rPr lang="en-US" sz="2000" dirty="0"/>
              <a:t>Session_Start: </a:t>
            </a:r>
          </a:p>
          <a:p>
            <a:pPr lvl="1"/>
            <a:r>
              <a:rPr lang="en-US" sz="2000" dirty="0"/>
              <a:t>Is raised every time a new user makes a request without a session ID.</a:t>
            </a:r>
          </a:p>
          <a:p>
            <a:pPr lvl="1"/>
            <a:endParaRPr lang="en-US" sz="2000" dirty="0"/>
          </a:p>
          <a:p>
            <a:pPr marL="342900" indent="-342900" algn="l">
              <a:buFont typeface="Arial" panose="020B0604020202020204" pitchFamily="34" charset="0"/>
              <a:buChar char="•"/>
            </a:pPr>
            <a:r>
              <a:rPr lang="en-US" sz="2000" dirty="0"/>
              <a:t>Session_End:</a:t>
            </a:r>
          </a:p>
          <a:p>
            <a:pPr lvl="1"/>
            <a:r>
              <a:rPr lang="en-US" sz="2000" dirty="0"/>
              <a:t>Is raised when session ends either because of a time out expiry or explicitly by using Session.Abandon(). The Session_End event is raised only in the case of In proc mode not in the state server and SQL Server modes</a:t>
            </a:r>
            <a:r>
              <a:rPr lang="en-US" dirty="0"/>
              <a:t>. </a:t>
            </a:r>
          </a:p>
          <a:p>
            <a:pPr marL="342900" indent="-342900" algn="l">
              <a:buFont typeface="Arial" panose="020B0604020202020204" pitchFamily="34" charset="0"/>
              <a:buChar char="•"/>
            </a:pPr>
            <a:endParaRPr kumimoji="1" lang="ja-JP" altLang="en-US" dirty="0"/>
          </a:p>
        </p:txBody>
      </p:sp>
    </p:spTree>
    <p:extLst>
      <p:ext uri="{BB962C8B-B14F-4D97-AF65-F5344CB8AC3E}">
        <p14:creationId xmlns:p14="http://schemas.microsoft.com/office/powerpoint/2010/main" val="20179632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a:xfrm>
            <a:off x="637261" y="237955"/>
            <a:ext cx="16741860" cy="1125125"/>
          </a:xfrm>
        </p:spPr>
        <p:txBody>
          <a:bodyPr>
            <a:normAutofit fontScale="90000"/>
          </a:bodyPr>
          <a:lstStyle/>
          <a:p>
            <a:pPr algn="just"/>
            <a:r>
              <a:rPr lang="en-IN" altLang="ja-JP" sz="5400" dirty="0">
                <a:solidFill>
                  <a:schemeClr val="accent1"/>
                </a:solidFill>
                <a:ea typeface="+mn-ea"/>
                <a:cs typeface="+mn-cs"/>
              </a:rPr>
              <a:t>Server Side State Management - Application Object</a:t>
            </a:r>
            <a:endParaRPr lang="ja-JP" altLang="en-US" sz="5400" dirty="0">
              <a:solidFill>
                <a:schemeClr val="accent1"/>
              </a:solidFill>
              <a:ea typeface="+mn-ea"/>
              <a:cs typeface="+mn-cs"/>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43</a:t>
            </a:fld>
            <a:endParaRPr lang="en-US" dirty="0"/>
          </a:p>
        </p:txBody>
      </p:sp>
      <p:sp>
        <p:nvSpPr>
          <p:cNvPr id="24" name="テキスト プレースホルダー 23"/>
          <p:cNvSpPr>
            <a:spLocks noGrp="1"/>
          </p:cNvSpPr>
          <p:nvPr>
            <p:ph type="body" sz="quarter" idx="15"/>
          </p:nvPr>
        </p:nvSpPr>
        <p:spPr>
          <a:xfrm>
            <a:off x="1537363" y="2782036"/>
            <a:ext cx="7110789" cy="1664618"/>
          </a:xfrm>
        </p:spPr>
        <p:txBody>
          <a:bodyPr/>
          <a:lstStyle/>
          <a:p>
            <a:r>
              <a:rPr kumimoji="1" lang="en-IN" altLang="ja-JP" dirty="0"/>
              <a:t>Application state is an instance of the System.Web.HttpApplicationState class.It allows you to save values for each active Web application.,Stored in a key/value dictionary that is created during each request to a specific URL</a:t>
            </a:r>
            <a:endParaRPr kumimoji="1" lang="ja-JP" altLang="en-US" dirty="0"/>
          </a:p>
        </p:txBody>
      </p:sp>
      <p:sp>
        <p:nvSpPr>
          <p:cNvPr id="25" name="テキスト プレースホルダー 24"/>
          <p:cNvSpPr>
            <a:spLocks noGrp="1"/>
          </p:cNvSpPr>
          <p:nvPr>
            <p:ph type="body" sz="quarter" idx="16"/>
          </p:nvPr>
        </p:nvSpPr>
        <p:spPr/>
        <p:txBody>
          <a:bodyPr/>
          <a:lstStyle/>
          <a:p>
            <a:r>
              <a:rPr kumimoji="1" lang="en-US" altLang="ja-JP" dirty="0"/>
              <a:t>Application State:</a:t>
            </a:r>
          </a:p>
          <a:p>
            <a:endParaRPr kumimoji="1" lang="ja-JP" altLang="en-US" dirty="0"/>
          </a:p>
          <a:p>
            <a:endParaRPr kumimoji="1" lang="ja-JP" altLang="en-US" dirty="0"/>
          </a:p>
        </p:txBody>
      </p:sp>
      <p:sp>
        <p:nvSpPr>
          <p:cNvPr id="27" name="テキスト プレースホルダー 26"/>
          <p:cNvSpPr>
            <a:spLocks noGrp="1"/>
          </p:cNvSpPr>
          <p:nvPr>
            <p:ph type="body" sz="quarter" idx="22"/>
          </p:nvPr>
        </p:nvSpPr>
        <p:spPr/>
        <p:txBody>
          <a:bodyPr/>
          <a:lstStyle/>
          <a:p>
            <a:pPr marL="1143000" lvl="2" indent="-228600">
              <a:buBlip>
                <a:blip r:embed="rId3"/>
              </a:buBlip>
            </a:pPr>
            <a:r>
              <a:rPr kumimoji="1" lang="en-US" altLang="ja-JP" sz="2000" dirty="0"/>
              <a:t>Application.Start</a:t>
            </a:r>
          </a:p>
          <a:p>
            <a:pPr marL="1143000" lvl="2" indent="-228600">
              <a:buBlip>
                <a:blip r:embed="rId3"/>
              </a:buBlip>
            </a:pPr>
            <a:r>
              <a:rPr kumimoji="1" lang="en-US" altLang="ja-JP" sz="2000" dirty="0"/>
              <a:t>Application.End</a:t>
            </a:r>
          </a:p>
          <a:p>
            <a:pPr marL="1143000" lvl="2" indent="-228600">
              <a:buBlip>
                <a:blip r:embed="rId3"/>
              </a:buBlip>
            </a:pPr>
            <a:r>
              <a:rPr kumimoji="1" lang="en-US" altLang="ja-JP" sz="2000" dirty="0"/>
              <a:t>Application.Error</a:t>
            </a:r>
          </a:p>
          <a:p>
            <a:pPr marL="1143000" lvl="2" indent="-228600">
              <a:buNone/>
            </a:pPr>
            <a:r>
              <a:rPr kumimoji="1" lang="en-US" altLang="ja-JP" sz="2000" dirty="0"/>
              <a:t>The handlers for the preceding events can be defined in the Global.asax file.</a:t>
            </a:r>
          </a:p>
          <a:p>
            <a:endParaRPr kumimoji="1" lang="ja-JP" altLang="en-US" dirty="0"/>
          </a:p>
        </p:txBody>
      </p:sp>
      <p:sp>
        <p:nvSpPr>
          <p:cNvPr id="28" name="テキスト プレースホルダー 27"/>
          <p:cNvSpPr>
            <a:spLocks noGrp="1"/>
          </p:cNvSpPr>
          <p:nvPr>
            <p:ph type="body" sz="quarter" idx="23"/>
          </p:nvPr>
        </p:nvSpPr>
        <p:spPr/>
        <p:txBody>
          <a:bodyPr/>
          <a:lstStyle/>
          <a:p>
            <a:r>
              <a:rPr kumimoji="1" lang="en-US" altLang="ja-JP" dirty="0"/>
              <a:t>Application Events</a:t>
            </a:r>
            <a:endParaRPr kumimoji="1" lang="ja-JP" altLang="en-US" dirty="0"/>
          </a:p>
          <a:p>
            <a:endParaRPr kumimoji="1" lang="ja-JP" altLang="en-US" dirty="0"/>
          </a:p>
        </p:txBody>
      </p:sp>
      <p:sp>
        <p:nvSpPr>
          <p:cNvPr id="29" name="テキスト プレースホルダー 28"/>
          <p:cNvSpPr>
            <a:spLocks noGrp="1"/>
          </p:cNvSpPr>
          <p:nvPr>
            <p:ph type="body" sz="quarter" idx="25"/>
          </p:nvPr>
        </p:nvSpPr>
        <p:spPr/>
        <p:txBody>
          <a:bodyPr/>
          <a:lstStyle/>
          <a:p>
            <a:pPr marL="742950" lvl="1" indent="-285750">
              <a:buNone/>
            </a:pPr>
            <a:r>
              <a:rPr kumimoji="1" lang="en-US" altLang="ja-JP" sz="2000" dirty="0"/>
              <a:t>Values can be retrieved from the Application state as:		if (Application[“AppStartTime”] != null)</a:t>
            </a:r>
          </a:p>
          <a:p>
            <a:pPr marL="742950" lvl="1" indent="-285750">
              <a:buNone/>
            </a:pPr>
            <a:r>
              <a:rPr kumimoji="1" lang="en-US" altLang="ja-JP" sz="2000" dirty="0"/>
              <a:t>		{</a:t>
            </a:r>
          </a:p>
          <a:p>
            <a:pPr marL="742950" lvl="1" indent="-285750">
              <a:buNone/>
            </a:pPr>
            <a:r>
              <a:rPr kumimoji="1" lang="en-US" altLang="ja-JP" sz="2000" dirty="0"/>
              <a:t>		  DateTime myAppStartTime = (DateTime)</a:t>
            </a:r>
          </a:p>
          <a:p>
            <a:pPr marL="742950" lvl="1" indent="-285750">
              <a:buNone/>
            </a:pPr>
            <a:r>
              <a:rPr kumimoji="1" lang="en-US" altLang="ja-JP" sz="2000" dirty="0"/>
              <a:t>                   Application[“AppStartTime”];</a:t>
            </a:r>
          </a:p>
          <a:p>
            <a:pPr marL="742950" lvl="1" indent="-285750">
              <a:buNone/>
            </a:pPr>
            <a:r>
              <a:rPr kumimoji="1" lang="en-US" altLang="ja-JP" sz="2000" dirty="0"/>
              <a:t>		}</a:t>
            </a:r>
          </a:p>
          <a:p>
            <a:endParaRPr kumimoji="1" lang="ja-JP" altLang="en-US" dirty="0"/>
          </a:p>
        </p:txBody>
      </p:sp>
      <p:sp>
        <p:nvSpPr>
          <p:cNvPr id="30" name="テキスト プレースホルダー 29"/>
          <p:cNvSpPr>
            <a:spLocks noGrp="1"/>
          </p:cNvSpPr>
          <p:nvPr>
            <p:ph type="body" sz="quarter" idx="26"/>
          </p:nvPr>
        </p:nvSpPr>
        <p:spPr/>
        <p:txBody>
          <a:bodyPr/>
          <a:lstStyle/>
          <a:p>
            <a:r>
              <a:rPr kumimoji="1" lang="en-US" altLang="ja-JP" dirty="0"/>
              <a:t>Retrieve Values</a:t>
            </a:r>
            <a:endParaRPr kumimoji="1" lang="ja-JP" altLang="en-US" dirty="0"/>
          </a:p>
          <a:p>
            <a:endParaRPr kumimoji="1" lang="ja-JP" altLang="en-US" dirty="0"/>
          </a:p>
        </p:txBody>
      </p:sp>
      <p:sp>
        <p:nvSpPr>
          <p:cNvPr id="31" name="テキスト プレースホルダー 30"/>
          <p:cNvSpPr>
            <a:spLocks noGrp="1"/>
          </p:cNvSpPr>
          <p:nvPr>
            <p:ph type="body" sz="quarter" idx="28"/>
          </p:nvPr>
        </p:nvSpPr>
        <p:spPr/>
        <p:txBody>
          <a:bodyPr/>
          <a:lstStyle/>
          <a:p>
            <a:pPr marL="347663" indent="-347663"/>
            <a:r>
              <a:rPr kumimoji="1" lang="en-US" altLang="ja-JP" dirty="0"/>
              <a:t>It is a global storage mechanism that is accessible from all pages in the Web application</a:t>
            </a:r>
            <a:endParaRPr kumimoji="1" lang="ja-JP" altLang="en-US" dirty="0"/>
          </a:p>
        </p:txBody>
      </p:sp>
      <p:sp>
        <p:nvSpPr>
          <p:cNvPr id="32" name="テキスト プレースホルダー 31"/>
          <p:cNvSpPr>
            <a:spLocks noGrp="1"/>
          </p:cNvSpPr>
          <p:nvPr>
            <p:ph type="body" sz="quarter" idx="29"/>
          </p:nvPr>
        </p:nvSpPr>
        <p:spPr/>
        <p:txBody>
          <a:bodyPr/>
          <a:lstStyle/>
          <a:p>
            <a:r>
              <a:rPr kumimoji="1" lang="en-US" altLang="ja-JP" dirty="0"/>
              <a:t>Mechanism</a:t>
            </a:r>
            <a:endParaRPr kumimoji="1" lang="ja-JP" altLang="en-US" dirty="0"/>
          </a:p>
        </p:txBody>
      </p:sp>
      <p:sp>
        <p:nvSpPr>
          <p:cNvPr id="33" name="テキスト プレースホルダー 32"/>
          <p:cNvSpPr>
            <a:spLocks noGrp="1"/>
          </p:cNvSpPr>
          <p:nvPr>
            <p:ph type="body" sz="quarter" idx="31"/>
          </p:nvPr>
        </p:nvSpPr>
        <p:spPr/>
        <p:txBody>
          <a:bodyPr/>
          <a:lstStyle/>
          <a:p>
            <a:pPr marL="1457279" lvl="2" indent="-285750" algn="just">
              <a:buNone/>
            </a:pPr>
            <a:r>
              <a:rPr kumimoji="1" lang="en-US" altLang="ja-JP" sz="2000" dirty="0"/>
              <a:t>Values can be saved in the Application state as:</a:t>
            </a:r>
          </a:p>
          <a:p>
            <a:pPr marL="1959376" lvl="3" indent="-228600" algn="just"/>
            <a:r>
              <a:rPr kumimoji="1" lang="en-US" altLang="ja-JP" sz="2000" dirty="0"/>
              <a:t>Application[“Message”]=“Hello,world.</a:t>
            </a:r>
            <a:r>
              <a:rPr lang="en-US" sz="900" dirty="0">
                <a:solidFill>
                  <a:schemeClr val="accent2"/>
                </a:solidFill>
                <a:latin typeface="Courier New" pitchFamily="49" charset="0"/>
              </a:rPr>
              <a:t>”;</a:t>
            </a:r>
          </a:p>
        </p:txBody>
      </p:sp>
      <p:sp>
        <p:nvSpPr>
          <p:cNvPr id="34" name="テキスト プレースホルダー 33"/>
          <p:cNvSpPr>
            <a:spLocks noGrp="1"/>
          </p:cNvSpPr>
          <p:nvPr>
            <p:ph type="body" sz="quarter" idx="32"/>
          </p:nvPr>
        </p:nvSpPr>
        <p:spPr/>
        <p:txBody>
          <a:bodyPr/>
          <a:lstStyle/>
          <a:p>
            <a:r>
              <a:rPr kumimoji="1" lang="en-US" altLang="ja-JP" dirty="0"/>
              <a:t>Save Values</a:t>
            </a:r>
            <a:endParaRPr kumimoji="1" lang="ja-JP" altLang="en-US" dirty="0"/>
          </a:p>
          <a:p>
            <a:endParaRPr kumimoji="1" lang="ja-JP" altLang="en-US" dirty="0"/>
          </a:p>
        </p:txBody>
      </p:sp>
      <p:sp>
        <p:nvSpPr>
          <p:cNvPr id="35" name="テキスト プレースホルダー 34"/>
          <p:cNvSpPr>
            <a:spLocks noGrp="1"/>
          </p:cNvSpPr>
          <p:nvPr>
            <p:ph type="body" sz="quarter" idx="34"/>
          </p:nvPr>
        </p:nvSpPr>
        <p:spPr/>
        <p:txBody>
          <a:bodyPr/>
          <a:lstStyle/>
          <a:p>
            <a:pPr marL="342900" indent="-342900"/>
            <a:r>
              <a:rPr kumimoji="1" lang="en-US" altLang="ja-JP" dirty="0"/>
              <a:t>Server-based options maintain state information on the server.</a:t>
            </a:r>
          </a:p>
        </p:txBody>
      </p:sp>
      <p:sp>
        <p:nvSpPr>
          <p:cNvPr id="36" name="テキスト プレースホルダー 35"/>
          <p:cNvSpPr>
            <a:spLocks noGrp="1"/>
          </p:cNvSpPr>
          <p:nvPr>
            <p:ph type="body" sz="quarter" idx="35"/>
          </p:nvPr>
        </p:nvSpPr>
        <p:spPr/>
        <p:txBody>
          <a:bodyPr/>
          <a:lstStyle/>
          <a:p>
            <a:r>
              <a:rPr kumimoji="1" lang="en-US" altLang="ja-JP" dirty="0"/>
              <a:t>Storage</a:t>
            </a:r>
            <a:endParaRPr kumimoji="1" lang="ja-JP" altLang="en-US" dirty="0"/>
          </a:p>
          <a:p>
            <a:endParaRPr kumimoji="1" lang="ja-JP" altLang="en-US" dirty="0"/>
          </a:p>
        </p:txBody>
      </p:sp>
      <p:pic>
        <p:nvPicPr>
          <p:cNvPr id="42" name="図プレースホルダー 41"/>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a:stretch>
            <a:fillRect/>
          </a:stretch>
        </p:blipFill>
        <p:spPr/>
      </p:pic>
      <p:pic>
        <p:nvPicPr>
          <p:cNvPr id="43" name="図プレースホルダー 42"/>
          <p:cNvPicPr>
            <a:picLocks noGrp="1" noChangeAspect="1"/>
          </p:cNvPicPr>
          <p:nvPr>
            <p:ph type="pic" sz="quarter" idx="36"/>
          </p:nvPr>
        </p:nvPicPr>
        <p:blipFill>
          <a:blip r:embed="rId5" cstate="print">
            <a:extLst>
              <a:ext uri="{28A0092B-C50C-407E-A947-70E740481C1C}">
                <a14:useLocalDpi xmlns:a14="http://schemas.microsoft.com/office/drawing/2010/main" val="0"/>
              </a:ext>
            </a:extLst>
          </a:blip>
          <a:srcRect l="397" r="397"/>
          <a:stretch>
            <a:fillRect/>
          </a:stretch>
        </p:blipFill>
        <p:spPr/>
      </p:pic>
      <p:pic>
        <p:nvPicPr>
          <p:cNvPr id="44" name="図プレースホルダー 43"/>
          <p:cNvPicPr>
            <a:picLocks noGrp="1" noChangeAspect="1"/>
          </p:cNvPicPr>
          <p:nvPr>
            <p:ph type="pic" sz="quarter" idx="37"/>
          </p:nvPr>
        </p:nvPicPr>
        <p:blipFill>
          <a:blip r:embed="rId6" cstate="print">
            <a:extLst>
              <a:ext uri="{28A0092B-C50C-407E-A947-70E740481C1C}">
                <a14:useLocalDpi xmlns:a14="http://schemas.microsoft.com/office/drawing/2010/main" val="0"/>
              </a:ext>
            </a:extLst>
          </a:blip>
          <a:srcRect l="397" r="397"/>
          <a:stretch>
            <a:fillRect/>
          </a:stretch>
        </p:blipFill>
        <p:spPr/>
      </p:pic>
      <p:pic>
        <p:nvPicPr>
          <p:cNvPr id="45" name="図プレースホルダー 44"/>
          <p:cNvPicPr>
            <a:picLocks noGrp="1" noChangeAspect="1"/>
          </p:cNvPicPr>
          <p:nvPr>
            <p:ph type="pic" sz="quarter" idx="38"/>
          </p:nvPr>
        </p:nvPicPr>
        <p:blipFill>
          <a:blip r:embed="rId7" cstate="print">
            <a:extLst>
              <a:ext uri="{28A0092B-C50C-407E-A947-70E740481C1C}">
                <a14:useLocalDpi xmlns:a14="http://schemas.microsoft.com/office/drawing/2010/main" val="0"/>
              </a:ext>
            </a:extLst>
          </a:blip>
          <a:srcRect t="397" b="397"/>
          <a:stretch>
            <a:fillRect/>
          </a:stretch>
        </p:blipFill>
        <p:spPr/>
      </p:pic>
      <p:pic>
        <p:nvPicPr>
          <p:cNvPr id="47" name="図プレースホルダー 46"/>
          <p:cNvPicPr>
            <a:picLocks noGrp="1" noChangeAspect="1"/>
          </p:cNvPicPr>
          <p:nvPr>
            <p:ph type="pic" sz="quarter" idx="39"/>
          </p:nvPr>
        </p:nvPicPr>
        <p:blipFill>
          <a:blip r:embed="rId8" cstate="print">
            <a:extLst>
              <a:ext uri="{28A0092B-C50C-407E-A947-70E740481C1C}">
                <a14:useLocalDpi xmlns:a14="http://schemas.microsoft.com/office/drawing/2010/main" val="0"/>
              </a:ext>
            </a:extLst>
          </a:blip>
          <a:srcRect/>
          <a:stretch>
            <a:fillRect/>
          </a:stretch>
        </p:blipFill>
        <p:spPr/>
      </p:pic>
      <p:pic>
        <p:nvPicPr>
          <p:cNvPr id="50" name="図プレースホルダー 49"/>
          <p:cNvPicPr>
            <a:picLocks noGrp="1" noChangeAspect="1"/>
          </p:cNvPicPr>
          <p:nvPr>
            <p:ph type="pic" sz="quarter" idx="40"/>
          </p:nvPr>
        </p:nvPicPr>
        <p:blipFill>
          <a:blip r:embed="rId9"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3624691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44</a:t>
            </a:fld>
            <a:endParaRPr lang="en-US" dirty="0"/>
          </a:p>
        </p:txBody>
      </p:sp>
      <p:sp>
        <p:nvSpPr>
          <p:cNvPr id="25" name="テキスト プレースホルダー 24"/>
          <p:cNvSpPr>
            <a:spLocks noGrp="1"/>
          </p:cNvSpPr>
          <p:nvPr>
            <p:ph type="body" sz="quarter" idx="27"/>
          </p:nvPr>
        </p:nvSpPr>
        <p:spPr/>
        <p:txBody>
          <a:bodyPr/>
          <a:lstStyle/>
          <a:p>
            <a:r>
              <a:rPr kumimoji="1" lang="en-IN" altLang="ja-JP" dirty="0"/>
              <a:t>Location</a:t>
            </a:r>
            <a:endParaRPr kumimoji="1" lang="ja-JP" altLang="en-US" dirty="0"/>
          </a:p>
        </p:txBody>
      </p:sp>
      <p:sp>
        <p:nvSpPr>
          <p:cNvPr id="26" name="テキスト プレースホルダー 25"/>
          <p:cNvSpPr>
            <a:spLocks noGrp="1"/>
          </p:cNvSpPr>
          <p:nvPr>
            <p:ph type="body" sz="quarter" idx="28"/>
          </p:nvPr>
        </p:nvSpPr>
        <p:spPr/>
        <p:txBody>
          <a:bodyPr/>
          <a:lstStyle/>
          <a:p>
            <a:pPr marL="742950" lvl="1" indent="-285750" algn="just">
              <a:buNone/>
            </a:pPr>
            <a:r>
              <a:rPr lang="en-IN" sz="2000" dirty="0"/>
              <a:t>This file resides in the root directory of an ASP.NET-based application.. It is also popularly known as ASP.NET Application File.</a:t>
            </a:r>
            <a:endParaRPr kumimoji="1" lang="en-US" altLang="ja-JP" sz="2000" dirty="0"/>
          </a:p>
        </p:txBody>
      </p:sp>
      <p:sp>
        <p:nvSpPr>
          <p:cNvPr id="27" name="テキスト プレースホルダー 26"/>
          <p:cNvSpPr>
            <a:spLocks noGrp="1"/>
          </p:cNvSpPr>
          <p:nvPr>
            <p:ph type="body" sz="quarter" idx="29"/>
          </p:nvPr>
        </p:nvSpPr>
        <p:spPr/>
        <p:txBody>
          <a:bodyPr/>
          <a:lstStyle/>
          <a:p>
            <a:r>
              <a:rPr kumimoji="1" lang="en-US" altLang="ja-JP" dirty="0"/>
              <a:t>Events</a:t>
            </a:r>
            <a:endParaRPr kumimoji="1" lang="ja-JP" altLang="en-US" dirty="0"/>
          </a:p>
        </p:txBody>
      </p:sp>
      <p:sp>
        <p:nvSpPr>
          <p:cNvPr id="28" name="テキスト プレースホルダー 27"/>
          <p:cNvSpPr>
            <a:spLocks noGrp="1"/>
          </p:cNvSpPr>
          <p:nvPr>
            <p:ph type="body" sz="quarter" idx="30"/>
          </p:nvPr>
        </p:nvSpPr>
        <p:spPr>
          <a:xfrm>
            <a:off x="682266" y="5246996"/>
            <a:ext cx="6705745" cy="1395154"/>
          </a:xfrm>
        </p:spPr>
        <p:txBody>
          <a:bodyPr/>
          <a:lstStyle/>
          <a:p>
            <a:r>
              <a:rPr lang="en-IN" dirty="0"/>
              <a:t> The below Application events are handled by Global.Asax</a:t>
            </a:r>
          </a:p>
          <a:p>
            <a:pPr>
              <a:buFont typeface="Arial" pitchFamily="34" charset="0"/>
              <a:buChar char="•"/>
            </a:pPr>
            <a:r>
              <a:rPr lang="en-IN" dirty="0"/>
              <a:t>Application_Init.</a:t>
            </a:r>
          </a:p>
          <a:p>
            <a:pPr>
              <a:buFont typeface="Arial" pitchFamily="34" charset="0"/>
              <a:buChar char="•"/>
            </a:pPr>
            <a:r>
              <a:rPr lang="en-IN" dirty="0"/>
              <a:t>· Application_Start.</a:t>
            </a:r>
          </a:p>
          <a:p>
            <a:pPr>
              <a:buFont typeface="Arial" pitchFamily="34" charset="0"/>
              <a:buChar char="•"/>
            </a:pPr>
            <a:r>
              <a:rPr lang="en-IN" dirty="0"/>
              <a:t>· Session_Start.</a:t>
            </a:r>
          </a:p>
          <a:p>
            <a:pPr>
              <a:buFont typeface="Arial" pitchFamily="34" charset="0"/>
              <a:buChar char="•"/>
            </a:pPr>
            <a:r>
              <a:rPr lang="en-IN" dirty="0"/>
              <a:t>·· Application_Error.</a:t>
            </a:r>
          </a:p>
          <a:p>
            <a:pPr>
              <a:buFont typeface="Arial" pitchFamily="34" charset="0"/>
              <a:buChar char="•"/>
            </a:pPr>
            <a:r>
              <a:rPr lang="en-IN" dirty="0"/>
              <a:t>· Session_End.</a:t>
            </a:r>
          </a:p>
        </p:txBody>
      </p:sp>
      <p:sp>
        <p:nvSpPr>
          <p:cNvPr id="29" name="テキスト プレースホルダー 28"/>
          <p:cNvSpPr>
            <a:spLocks noGrp="1"/>
          </p:cNvSpPr>
          <p:nvPr>
            <p:ph type="body" sz="quarter" idx="31"/>
          </p:nvPr>
        </p:nvSpPr>
        <p:spPr/>
        <p:txBody>
          <a:bodyPr/>
          <a:lstStyle/>
          <a:p>
            <a:r>
              <a:rPr kumimoji="1" lang="en-US" altLang="ja-JP" dirty="0"/>
              <a:t>Features</a:t>
            </a:r>
            <a:endParaRPr kumimoji="1" lang="ja-JP" altLang="en-US" dirty="0"/>
          </a:p>
        </p:txBody>
      </p:sp>
      <p:sp>
        <p:nvSpPr>
          <p:cNvPr id="30" name="テキスト プレースホルダー 29"/>
          <p:cNvSpPr>
            <a:spLocks noGrp="1"/>
          </p:cNvSpPr>
          <p:nvPr>
            <p:ph type="body" sz="quarter" idx="32"/>
          </p:nvPr>
        </p:nvSpPr>
        <p:spPr>
          <a:xfrm>
            <a:off x="9413236" y="7303741"/>
            <a:ext cx="8595955" cy="1395154"/>
          </a:xfrm>
        </p:spPr>
        <p:txBody>
          <a:bodyPr/>
          <a:lstStyle/>
          <a:p>
            <a:pPr>
              <a:buFont typeface="Arial" pitchFamily="34" charset="0"/>
              <a:buChar char="•"/>
            </a:pPr>
            <a:r>
              <a:rPr lang="en-IN" dirty="0"/>
              <a:t>They do not contain any HTML or ASP.NET tags.</a:t>
            </a:r>
          </a:p>
          <a:p>
            <a:pPr>
              <a:buFont typeface="Arial" pitchFamily="34" charset="0"/>
              <a:buChar char="•"/>
            </a:pPr>
            <a:r>
              <a:rPr lang="en-IN" dirty="0"/>
              <a:t>Contain methods with specific predefined names.</a:t>
            </a:r>
          </a:p>
          <a:p>
            <a:pPr>
              <a:buFont typeface="Arial" pitchFamily="34" charset="0"/>
              <a:buChar char="•"/>
            </a:pPr>
            <a:r>
              <a:rPr lang="en-IN" dirty="0"/>
              <a:t>They defined methods for a single class, application class.</a:t>
            </a:r>
          </a:p>
          <a:p>
            <a:pPr>
              <a:buFont typeface="Arial" pitchFamily="34" charset="0"/>
              <a:buChar char="•"/>
            </a:pPr>
            <a:r>
              <a:rPr lang="en-IN" dirty="0"/>
              <a:t>They are optional, but a web application has no more than one </a:t>
            </a:r>
            <a:r>
              <a:rPr lang="en-IN" dirty="0" err="1"/>
              <a:t>global.asax</a:t>
            </a:r>
            <a:r>
              <a:rPr lang="en-IN" dirty="0"/>
              <a:t> file.</a:t>
            </a:r>
          </a:p>
        </p:txBody>
      </p:sp>
      <p:sp>
        <p:nvSpPr>
          <p:cNvPr id="15" name="テキスト プレースホルダー 14"/>
          <p:cNvSpPr>
            <a:spLocks noGrp="1"/>
          </p:cNvSpPr>
          <p:nvPr>
            <p:ph type="body" sz="quarter" idx="14"/>
          </p:nvPr>
        </p:nvSpPr>
        <p:spPr>
          <a:xfrm>
            <a:off x="0" y="0"/>
            <a:ext cx="9413236" cy="1358729"/>
          </a:xfrm>
        </p:spPr>
        <p:txBody>
          <a:bodyPr/>
          <a:lstStyle/>
          <a:p>
            <a:r>
              <a:rPr kumimoji="1" lang="en-US" altLang="ja-JP" dirty="0" err="1"/>
              <a:t>Global.Asax</a:t>
            </a:r>
            <a:endParaRPr kumimoji="1" lang="ja-JP" altLang="en-US" dirty="0"/>
          </a:p>
        </p:txBody>
      </p:sp>
      <p:sp>
        <p:nvSpPr>
          <p:cNvPr id="16" name="テキスト プレースホルダー 15"/>
          <p:cNvSpPr>
            <a:spLocks noGrp="1"/>
          </p:cNvSpPr>
          <p:nvPr>
            <p:ph type="body" sz="quarter" idx="15"/>
          </p:nvPr>
        </p:nvSpPr>
        <p:spPr/>
        <p:txBody>
          <a:bodyPr/>
          <a:lstStyle/>
          <a:p>
            <a:r>
              <a:rPr lang="en-IN" b="1" dirty="0" err="1"/>
              <a:t>Global</a:t>
            </a:r>
            <a:r>
              <a:rPr lang="en-IN" dirty="0" err="1"/>
              <a:t>.</a:t>
            </a:r>
            <a:r>
              <a:rPr lang="en-IN" b="1" dirty="0" err="1"/>
              <a:t>asax</a:t>
            </a:r>
            <a:r>
              <a:rPr lang="en-IN" dirty="0"/>
              <a:t> is an optional file which is used to handling higher level application </a:t>
            </a:r>
            <a:r>
              <a:rPr lang="en-IN" dirty="0" smtClean="0"/>
              <a:t>events.</a:t>
            </a:r>
            <a:endParaRPr kumimoji="1" lang="ja-JP" altLang="en-US" dirty="0"/>
          </a:p>
        </p:txBody>
      </p:sp>
    </p:spTree>
    <p:extLst>
      <p:ext uri="{BB962C8B-B14F-4D97-AF65-F5344CB8AC3E}">
        <p14:creationId xmlns:p14="http://schemas.microsoft.com/office/powerpoint/2010/main" val="23546950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45</a:t>
            </a:fld>
            <a:endParaRPr lang="en-US" dirty="0"/>
          </a:p>
        </p:txBody>
      </p:sp>
      <p:sp>
        <p:nvSpPr>
          <p:cNvPr id="4" name="テキスト プレースホルダー 3"/>
          <p:cNvSpPr>
            <a:spLocks noGrp="1"/>
          </p:cNvSpPr>
          <p:nvPr>
            <p:ph type="body" sz="quarter" idx="15"/>
          </p:nvPr>
        </p:nvSpPr>
        <p:spPr>
          <a:xfrm>
            <a:off x="8108091" y="2983260"/>
            <a:ext cx="9451050" cy="6608107"/>
          </a:xfrm>
        </p:spPr>
        <p:txBody>
          <a:bodyPr/>
          <a:lstStyle/>
          <a:p>
            <a:pPr>
              <a:buBlip>
                <a:blip r:embed="rId3"/>
              </a:buBlip>
            </a:pPr>
            <a:r>
              <a:rPr lang="en-IN" sz="2000" dirty="0" smtClean="0"/>
              <a:t>Request Validation- Validate all inputs from user and encode the output. The regular expressions can also be used to validate the user inputs in some scenarios to ensure security.</a:t>
            </a:r>
          </a:p>
          <a:p>
            <a:pPr>
              <a:buBlip>
                <a:blip r:embed="rId3"/>
              </a:buBlip>
            </a:pPr>
            <a:r>
              <a:rPr lang="en-IN" sz="2000" dirty="0" err="1" smtClean="0"/>
              <a:t>Cookieless</a:t>
            </a:r>
            <a:r>
              <a:rPr lang="en-IN" sz="2000" dirty="0" smtClean="0"/>
              <a:t> forms Authentication and Session – To transfer the data for authentication, sharing the same using </a:t>
            </a:r>
            <a:r>
              <a:rPr lang="en-IN" sz="2000" dirty="0" err="1" smtClean="0"/>
              <a:t>Querystring</a:t>
            </a:r>
            <a:r>
              <a:rPr lang="en-IN" sz="2000" dirty="0" smtClean="0"/>
              <a:t> is highly not recommendable as the data is visible in the URL. If the cookie stores sensitive information, then SSL can be used to ensure security.</a:t>
            </a:r>
          </a:p>
          <a:p>
            <a:pPr>
              <a:buBlip>
                <a:blip r:embed="rId3"/>
              </a:buBlip>
            </a:pPr>
            <a:r>
              <a:rPr lang="en-IN" sz="2000" dirty="0" smtClean="0"/>
              <a:t>Use Specific CSS and Script Files: The script and styles can be split in different files to avoid large files to be loaded on every request. Based on the need, different small sized files can be loaded  so as to increase the performance of the Web Application.</a:t>
            </a:r>
          </a:p>
          <a:p>
            <a:endParaRPr lang="en-US" altLang="en-US" dirty="0">
              <a:solidFill>
                <a:schemeClr val="accent2"/>
              </a:solidFill>
              <a:latin typeface="TimesNewRoman" charset="0"/>
            </a:endParaRPr>
          </a:p>
        </p:txBody>
      </p:sp>
      <p:sp>
        <p:nvSpPr>
          <p:cNvPr id="5" name="タイトル 4"/>
          <p:cNvSpPr>
            <a:spLocks noGrp="1"/>
          </p:cNvSpPr>
          <p:nvPr>
            <p:ph type="title"/>
          </p:nvPr>
        </p:nvSpPr>
        <p:spPr>
          <a:xfrm>
            <a:off x="1" y="3838355"/>
            <a:ext cx="8648150" cy="2655295"/>
          </a:xfrm>
        </p:spPr>
        <p:txBody>
          <a:bodyPr/>
          <a:lstStyle/>
          <a:p>
            <a:r>
              <a:rPr lang="en-US" dirty="0">
                <a:solidFill>
                  <a:schemeClr val="accent1"/>
                </a:solidFill>
              </a:rPr>
              <a:t>Best Practices &amp; Guidelines</a:t>
            </a:r>
            <a:endParaRPr lang="ja-JP" altLang="en-US" dirty="0">
              <a:solidFill>
                <a:schemeClr val="accent1"/>
              </a:solidFill>
            </a:endParaRPr>
          </a:p>
        </p:txBody>
      </p:sp>
    </p:spTree>
    <p:extLst>
      <p:ext uri="{BB962C8B-B14F-4D97-AF65-F5344CB8AC3E}">
        <p14:creationId xmlns:p14="http://schemas.microsoft.com/office/powerpoint/2010/main" val="14242484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772276" y="3838355"/>
            <a:ext cx="16599654" cy="944539"/>
          </a:xfrm>
        </p:spPr>
        <p:txBody>
          <a:bodyPr>
            <a:normAutofit fontScale="90000"/>
          </a:bodyPr>
          <a:lstStyle/>
          <a:p>
            <a:r>
              <a:rPr lang="en-US" dirty="0">
                <a:solidFill>
                  <a:schemeClr val="accent1"/>
                </a:solidFill>
              </a:rPr>
              <a:t>Deploying ASP.NET Applications </a:t>
            </a:r>
            <a:r>
              <a:rPr lang="en-US" dirty="0"/>
              <a:t/>
            </a:r>
            <a:br>
              <a:rPr lang="en-US" dirty="0"/>
            </a:br>
            <a:endParaRPr kumimoji="1" lang="ja-JP" altLang="en-US" dirty="0"/>
          </a:p>
        </p:txBody>
      </p:sp>
      <p:sp>
        <p:nvSpPr>
          <p:cNvPr id="15" name="スライド番号プレースホルダー 14"/>
          <p:cNvSpPr>
            <a:spLocks noGrp="1"/>
          </p:cNvSpPr>
          <p:nvPr>
            <p:ph type="sldNum" sz="quarter" idx="11"/>
          </p:nvPr>
        </p:nvSpPr>
        <p:spPr/>
        <p:txBody>
          <a:bodyPr/>
          <a:lstStyle/>
          <a:p>
            <a:fld id="{387164BF-D67A-46C0-81D2-5BAF67C00C80}" type="slidenum">
              <a:rPr lang="en-US" smtClean="0"/>
              <a:pPr/>
              <a:t>46</a:t>
            </a:fld>
            <a:endParaRPr lang="en-US" dirty="0"/>
          </a:p>
        </p:txBody>
      </p:sp>
      <p:sp>
        <p:nvSpPr>
          <p:cNvPr id="13" name="テキスト プレースホルダー 12"/>
          <p:cNvSpPr>
            <a:spLocks noGrp="1"/>
          </p:cNvSpPr>
          <p:nvPr>
            <p:ph type="body" sz="quarter" idx="15"/>
          </p:nvPr>
        </p:nvSpPr>
        <p:spPr/>
        <p:txBody>
          <a:bodyPr/>
          <a:lstStyle/>
          <a:p>
            <a:r>
              <a:rPr lang="en-IN" dirty="0">
                <a:solidFill>
                  <a:schemeClr val="accent1">
                    <a:lumMod val="75000"/>
                  </a:schemeClr>
                </a:solidFill>
                <a:cs typeface="Times New Roman" panose="02020603050405020304" pitchFamily="18" charset="0"/>
              </a:rPr>
              <a:t>Deployment refers to the process of copying an asp.net web application from the development system to the server on which the application will be run. There are several way we can deploy our web application</a:t>
            </a:r>
            <a:endParaRPr lang="ja-JP" altLang="en-US" dirty="0">
              <a:solidFill>
                <a:schemeClr val="accent1">
                  <a:lumMod val="75000"/>
                </a:schemeClr>
              </a:solidFill>
              <a:cs typeface="Times New Roman" panose="02020603050405020304" pitchFamily="18" charset="0"/>
            </a:endParaRPr>
          </a:p>
        </p:txBody>
      </p:sp>
    </p:spTree>
    <p:extLst>
      <p:ext uri="{BB962C8B-B14F-4D97-AF65-F5344CB8AC3E}">
        <p14:creationId xmlns:p14="http://schemas.microsoft.com/office/powerpoint/2010/main" val="25202194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The Power of PowerPoint | thepopp.com</a:t>
            </a:r>
            <a:endParaRPr lang="en-US" dirty="0"/>
          </a:p>
        </p:txBody>
      </p:sp>
      <p:sp>
        <p:nvSpPr>
          <p:cNvPr id="3" name="Slide Number Placeholder 2"/>
          <p:cNvSpPr>
            <a:spLocks noGrp="1"/>
          </p:cNvSpPr>
          <p:nvPr>
            <p:ph type="sldNum" sz="quarter" idx="11"/>
          </p:nvPr>
        </p:nvSpPr>
        <p:spPr/>
        <p:txBody>
          <a:bodyPr/>
          <a:lstStyle/>
          <a:p>
            <a:fld id="{387164BF-D67A-46C0-81D2-5BAF67C00C80}" type="slidenum">
              <a:rPr lang="en-US" smtClean="0"/>
              <a:pPr/>
              <a:t>47</a:t>
            </a:fld>
            <a:endParaRPr lang="en-US" dirty="0"/>
          </a:p>
        </p:txBody>
      </p:sp>
      <p:pic>
        <p:nvPicPr>
          <p:cNvPr id="7" name="Picture Placeholder 6"/>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4378" b="4378"/>
          <a:stretch>
            <a:fillRect/>
          </a:stretch>
        </p:blipFill>
        <p:spPr>
          <a:xfrm>
            <a:off x="592256" y="2363687"/>
            <a:ext cx="5985665" cy="7227680"/>
          </a:xfrm>
        </p:spPr>
      </p:pic>
      <p:sp>
        <p:nvSpPr>
          <p:cNvPr id="5" name="Title 4"/>
          <p:cNvSpPr>
            <a:spLocks noGrp="1"/>
          </p:cNvSpPr>
          <p:nvPr>
            <p:ph type="title"/>
          </p:nvPr>
        </p:nvSpPr>
        <p:spPr/>
        <p:txBody>
          <a:bodyPr/>
          <a:lstStyle/>
          <a:p>
            <a:r>
              <a:rPr lang="en-US" dirty="0" smtClean="0"/>
              <a:t>Types of Deployment</a:t>
            </a:r>
            <a:endParaRPr lang="en-US" dirty="0"/>
          </a:p>
        </p:txBody>
      </p:sp>
      <p:sp>
        <p:nvSpPr>
          <p:cNvPr id="6" name="Text Placeholder 5"/>
          <p:cNvSpPr>
            <a:spLocks noGrp="1"/>
          </p:cNvSpPr>
          <p:nvPr>
            <p:ph type="body" sz="quarter" idx="15"/>
          </p:nvPr>
        </p:nvSpPr>
        <p:spPr>
          <a:xfrm>
            <a:off x="7020780" y="4828465"/>
            <a:ext cx="10351150" cy="2565284"/>
          </a:xfrm>
        </p:spPr>
        <p:txBody>
          <a:bodyPr/>
          <a:lstStyle/>
          <a:p>
            <a:pPr marL="342900" indent="-342900">
              <a:buFont typeface="Arial" panose="020B0604020202020204" pitchFamily="34" charset="0"/>
              <a:buChar char="•"/>
            </a:pPr>
            <a:r>
              <a:rPr lang="en-US" dirty="0" err="1" smtClean="0"/>
              <a:t>xCopy</a:t>
            </a:r>
            <a:r>
              <a:rPr lang="en-US" dirty="0" smtClean="0"/>
              <a:t> Deployment</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Publish the Website</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Web Setup Project</a:t>
            </a:r>
            <a:endParaRPr lang="en-US" dirty="0"/>
          </a:p>
        </p:txBody>
      </p:sp>
    </p:spTree>
    <p:extLst>
      <p:ext uri="{BB962C8B-B14F-4D97-AF65-F5344CB8AC3E}">
        <p14:creationId xmlns:p14="http://schemas.microsoft.com/office/powerpoint/2010/main" val="20221993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dirty="0"/>
              <a:t>THANK YOU!</a:t>
            </a:r>
            <a:endParaRPr kumimoji="1" lang="ja-JP" altLang="en-US" dirty="0"/>
          </a:p>
        </p:txBody>
      </p:sp>
      <p:sp>
        <p:nvSpPr>
          <p:cNvPr id="6" name="テキスト プレースホルダー 5"/>
          <p:cNvSpPr>
            <a:spLocks noGrp="1"/>
          </p:cNvSpPr>
          <p:nvPr>
            <p:ph type="body" sz="quarter" idx="16"/>
          </p:nvPr>
        </p:nvSpPr>
        <p:spPr/>
        <p:txBody>
          <a:bodyPr/>
          <a:lstStyle/>
          <a:p>
            <a:r>
              <a:rPr kumimoji="1" lang="en-US" altLang="ja-JP" dirty="0"/>
              <a:t>ANY QUESTIONS?</a:t>
            </a:r>
            <a:endParaRPr kumimoji="1" lang="ja-JP" altLang="en-US" dirty="0"/>
          </a:p>
        </p:txBody>
      </p:sp>
    </p:spTree>
    <p:extLst>
      <p:ext uri="{BB962C8B-B14F-4D97-AF65-F5344CB8AC3E}">
        <p14:creationId xmlns:p14="http://schemas.microsoft.com/office/powerpoint/2010/main" val="3852853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5</a:t>
            </a:fld>
            <a:endParaRPr lang="en-US" dirty="0"/>
          </a:p>
        </p:txBody>
      </p:sp>
      <p:sp>
        <p:nvSpPr>
          <p:cNvPr id="23" name="タイトル 22"/>
          <p:cNvSpPr>
            <a:spLocks noGrp="1"/>
          </p:cNvSpPr>
          <p:nvPr>
            <p:ph type="title"/>
          </p:nvPr>
        </p:nvSpPr>
        <p:spPr/>
        <p:txBody>
          <a:bodyPr/>
          <a:lstStyle/>
          <a:p>
            <a:r>
              <a:rPr kumimoji="1" lang="en-US" altLang="ja-JP" dirty="0"/>
              <a:t>Basic Concepts</a:t>
            </a:r>
            <a:endParaRPr kumimoji="1" lang="ja-JP" altLang="en-US" dirty="0"/>
          </a:p>
        </p:txBody>
      </p:sp>
      <p:sp>
        <p:nvSpPr>
          <p:cNvPr id="29" name="テキスト プレースホルダー 28"/>
          <p:cNvSpPr>
            <a:spLocks noGrp="1"/>
          </p:cNvSpPr>
          <p:nvPr>
            <p:ph type="body" sz="quarter" idx="26"/>
          </p:nvPr>
        </p:nvSpPr>
        <p:spPr>
          <a:xfrm>
            <a:off x="10595368" y="1466520"/>
            <a:ext cx="6160806" cy="824168"/>
          </a:xfrm>
        </p:spPr>
        <p:txBody>
          <a:bodyPr/>
          <a:lstStyle/>
          <a:p>
            <a:r>
              <a:rPr lang="en-US" dirty="0"/>
              <a:t>It supports languages like VB.Net, C#, JScript .NET</a:t>
            </a:r>
            <a:endParaRPr kumimoji="1" lang="ja-JP" altLang="en-US" dirty="0"/>
          </a:p>
        </p:txBody>
      </p:sp>
      <p:sp>
        <p:nvSpPr>
          <p:cNvPr id="31" name="テキスト プレースホルダー 30"/>
          <p:cNvSpPr>
            <a:spLocks noGrp="1"/>
          </p:cNvSpPr>
          <p:nvPr>
            <p:ph type="body" sz="quarter" idx="29"/>
          </p:nvPr>
        </p:nvSpPr>
        <p:spPr>
          <a:xfrm>
            <a:off x="10553223" y="3256349"/>
            <a:ext cx="6120680" cy="848975"/>
          </a:xfrm>
        </p:spPr>
        <p:txBody>
          <a:bodyPr/>
          <a:lstStyle/>
          <a:p>
            <a:r>
              <a:rPr lang="en-US" dirty="0"/>
              <a:t>Programming logic and content can be developed separately </a:t>
            </a:r>
            <a:endParaRPr kumimoji="1" lang="ja-JP" altLang="en-US" dirty="0"/>
          </a:p>
        </p:txBody>
      </p:sp>
      <p:sp>
        <p:nvSpPr>
          <p:cNvPr id="33" name="テキスト プレースホルダー 32"/>
          <p:cNvSpPr>
            <a:spLocks noGrp="1"/>
          </p:cNvSpPr>
          <p:nvPr>
            <p:ph type="body" sz="quarter" idx="31"/>
          </p:nvPr>
        </p:nvSpPr>
        <p:spPr>
          <a:xfrm>
            <a:off x="10510335" y="4860675"/>
            <a:ext cx="6120680" cy="848975"/>
          </a:xfrm>
        </p:spPr>
        <p:txBody>
          <a:bodyPr/>
          <a:lstStyle/>
          <a:p>
            <a:r>
              <a:rPr lang="en-US" altLang="en-US" dirty="0"/>
              <a:t>Enables you to access information from data sources</a:t>
            </a:r>
            <a:endParaRPr lang="ja-JP" altLang="en-US" dirty="0"/>
          </a:p>
        </p:txBody>
      </p:sp>
      <p:sp>
        <p:nvSpPr>
          <p:cNvPr id="35" name="テキスト プレースホルダー 34"/>
          <p:cNvSpPr>
            <a:spLocks noGrp="1"/>
          </p:cNvSpPr>
          <p:nvPr>
            <p:ph type="body" sz="quarter" idx="33"/>
          </p:nvPr>
        </p:nvSpPr>
        <p:spPr>
          <a:xfrm>
            <a:off x="10531169" y="6592503"/>
            <a:ext cx="7748052" cy="848975"/>
          </a:xfrm>
        </p:spPr>
        <p:txBody>
          <a:bodyPr/>
          <a:lstStyle/>
          <a:p>
            <a:r>
              <a:rPr lang="en-US" altLang="en-US" dirty="0"/>
              <a:t>Enriched tool support in the form of Visual Studio .NET integrated development environment</a:t>
            </a:r>
            <a:endParaRPr lang="ja-JP" altLang="en-US" dirty="0"/>
          </a:p>
        </p:txBody>
      </p:sp>
      <p:sp>
        <p:nvSpPr>
          <p:cNvPr id="37" name="テキスト プレースホルダー 36"/>
          <p:cNvSpPr>
            <a:spLocks noGrp="1"/>
          </p:cNvSpPr>
          <p:nvPr>
            <p:ph type="body" sz="quarter" idx="35"/>
          </p:nvPr>
        </p:nvSpPr>
        <p:spPr>
          <a:xfrm>
            <a:off x="10574772" y="8819223"/>
            <a:ext cx="6120680" cy="848975"/>
          </a:xfrm>
        </p:spPr>
        <p:txBody>
          <a:bodyPr/>
          <a:lstStyle/>
          <a:p>
            <a:r>
              <a:rPr lang="en-US" altLang="en-US" dirty="0"/>
              <a:t>Manage Web applications by storing the configuration information in an XML file</a:t>
            </a:r>
            <a:endParaRPr lang="ja-JP" altLang="en-US" dirty="0"/>
          </a:p>
        </p:txBody>
      </p:sp>
      <p:sp>
        <p:nvSpPr>
          <p:cNvPr id="39" name="テキスト プレースホルダー 38"/>
          <p:cNvSpPr>
            <a:spLocks noGrp="1"/>
          </p:cNvSpPr>
          <p:nvPr>
            <p:ph type="body" sz="quarter" idx="37"/>
          </p:nvPr>
        </p:nvSpPr>
        <p:spPr/>
        <p:txBody>
          <a:bodyPr/>
          <a:lstStyle/>
          <a:p>
            <a:r>
              <a:rPr lang="en-US" dirty="0"/>
              <a:t>ASP.NET is a framework for developing dynamic web applications</a:t>
            </a:r>
            <a:endParaRPr kumimoji="1" lang="ja-JP" altLang="en-US" dirty="0"/>
          </a:p>
        </p:txBody>
      </p:sp>
    </p:spTree>
    <p:extLst>
      <p:ext uri="{BB962C8B-B14F-4D97-AF65-F5344CB8AC3E}">
        <p14:creationId xmlns:p14="http://schemas.microsoft.com/office/powerpoint/2010/main" val="711676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6</a:t>
            </a:fld>
            <a:endParaRPr lang="en-US" dirty="0"/>
          </a:p>
        </p:txBody>
      </p:sp>
      <p:sp>
        <p:nvSpPr>
          <p:cNvPr id="23" name="タイトル 22"/>
          <p:cNvSpPr>
            <a:spLocks noGrp="1"/>
          </p:cNvSpPr>
          <p:nvPr>
            <p:ph type="title"/>
          </p:nvPr>
        </p:nvSpPr>
        <p:spPr/>
        <p:txBody>
          <a:bodyPr/>
          <a:lstStyle/>
          <a:p>
            <a:r>
              <a:rPr kumimoji="1" lang="en-US" altLang="ja-JP" dirty="0"/>
              <a:t>ASP.NET</a:t>
            </a:r>
            <a:br>
              <a:rPr kumimoji="1" lang="en-US" altLang="ja-JP" dirty="0"/>
            </a:br>
            <a:r>
              <a:rPr kumimoji="1" lang="en-US" altLang="ja-JP" dirty="0"/>
              <a:t>Framework</a:t>
            </a:r>
            <a:endParaRPr kumimoji="1" lang="ja-JP" altLang="en-US" dirty="0"/>
          </a:p>
        </p:txBody>
      </p:sp>
      <p:sp>
        <p:nvSpPr>
          <p:cNvPr id="29" name="テキスト プレースホルダー 28"/>
          <p:cNvSpPr>
            <a:spLocks noGrp="1"/>
          </p:cNvSpPr>
          <p:nvPr>
            <p:ph type="body" sz="quarter" idx="26"/>
          </p:nvPr>
        </p:nvSpPr>
        <p:spPr>
          <a:xfrm>
            <a:off x="10538361" y="2572745"/>
            <a:ext cx="6120680" cy="848975"/>
          </a:xfrm>
        </p:spPr>
        <p:txBody>
          <a:bodyPr/>
          <a:lstStyle/>
          <a:p>
            <a:r>
              <a:rPr lang="en-US" dirty="0"/>
              <a:t>Minimized length of the code, Widely used for enterprise-level web applications</a:t>
            </a:r>
          </a:p>
          <a:p>
            <a:endParaRPr lang="en-US" dirty="0"/>
          </a:p>
        </p:txBody>
      </p:sp>
      <p:sp>
        <p:nvSpPr>
          <p:cNvPr id="31" name="テキスト プレースホルダー 30"/>
          <p:cNvSpPr>
            <a:spLocks noGrp="1"/>
          </p:cNvSpPr>
          <p:nvPr>
            <p:ph type="body" sz="quarter" idx="29"/>
          </p:nvPr>
        </p:nvSpPr>
        <p:spPr>
          <a:xfrm>
            <a:off x="10625104" y="3027876"/>
            <a:ext cx="6120680" cy="848975"/>
          </a:xfrm>
        </p:spPr>
        <p:txBody>
          <a:bodyPr/>
          <a:lstStyle/>
          <a:p>
            <a:r>
              <a:rPr lang="en-US" dirty="0"/>
              <a:t>Language-independent</a:t>
            </a:r>
          </a:p>
        </p:txBody>
      </p:sp>
      <p:sp>
        <p:nvSpPr>
          <p:cNvPr id="32" name="テキスト プレースホルダー 31"/>
          <p:cNvSpPr>
            <a:spLocks noGrp="1"/>
          </p:cNvSpPr>
          <p:nvPr>
            <p:ph type="body" sz="quarter" idx="30"/>
          </p:nvPr>
        </p:nvSpPr>
        <p:spPr/>
        <p:txBody>
          <a:bodyPr/>
          <a:lstStyle/>
          <a:p>
            <a:r>
              <a:rPr lang="en-US" dirty="0"/>
              <a:t> </a:t>
            </a:r>
            <a:endParaRPr kumimoji="1" lang="ja-JP" altLang="en-US" dirty="0"/>
          </a:p>
        </p:txBody>
      </p:sp>
      <p:sp>
        <p:nvSpPr>
          <p:cNvPr id="33" name="テキスト プレースホルダー 32"/>
          <p:cNvSpPr>
            <a:spLocks noGrp="1"/>
          </p:cNvSpPr>
          <p:nvPr>
            <p:ph type="body" sz="quarter" idx="31"/>
          </p:nvPr>
        </p:nvSpPr>
        <p:spPr>
          <a:xfrm>
            <a:off x="10543962" y="4970074"/>
            <a:ext cx="6120680" cy="848975"/>
          </a:xfrm>
        </p:spPr>
        <p:txBody>
          <a:bodyPr/>
          <a:lstStyle/>
          <a:p>
            <a:r>
              <a:rPr lang="en-US" dirty="0"/>
              <a:t>Provides high level of performance</a:t>
            </a:r>
          </a:p>
        </p:txBody>
      </p:sp>
      <p:sp>
        <p:nvSpPr>
          <p:cNvPr id="35" name="テキスト プレースホルダー 34"/>
          <p:cNvSpPr>
            <a:spLocks noGrp="1"/>
          </p:cNvSpPr>
          <p:nvPr>
            <p:ph type="body" sz="quarter" idx="33"/>
          </p:nvPr>
        </p:nvSpPr>
        <p:spPr>
          <a:xfrm>
            <a:off x="10525372" y="6602411"/>
            <a:ext cx="6120680" cy="848975"/>
          </a:xfrm>
        </p:spPr>
        <p:txBody>
          <a:bodyPr/>
          <a:lstStyle/>
          <a:p>
            <a:r>
              <a:rPr lang="en-US" dirty="0"/>
              <a:t>Visual Studio is the recommended tool</a:t>
            </a:r>
          </a:p>
        </p:txBody>
      </p:sp>
      <p:sp>
        <p:nvSpPr>
          <p:cNvPr id="37" name="テキスト プレースホルダー 36"/>
          <p:cNvSpPr>
            <a:spLocks noGrp="1"/>
          </p:cNvSpPr>
          <p:nvPr>
            <p:ph type="body" sz="quarter" idx="35"/>
          </p:nvPr>
        </p:nvSpPr>
        <p:spPr>
          <a:xfrm>
            <a:off x="10511082" y="8211677"/>
            <a:ext cx="6120680" cy="848975"/>
          </a:xfrm>
        </p:spPr>
        <p:txBody>
          <a:bodyPr/>
          <a:lstStyle/>
          <a:p>
            <a:r>
              <a:rPr lang="en-US" dirty="0"/>
              <a:t>ASP.NET2.0,3.5,4.0,4.5, 4.7 frameworks </a:t>
            </a:r>
            <a:endParaRPr kumimoji="1" lang="ja-JP" altLang="en-US" dirty="0"/>
          </a:p>
        </p:txBody>
      </p:sp>
      <p:sp>
        <p:nvSpPr>
          <p:cNvPr id="39" name="テキスト プレースホルダー 38"/>
          <p:cNvSpPr>
            <a:spLocks noGrp="1"/>
          </p:cNvSpPr>
          <p:nvPr>
            <p:ph type="body" sz="quarter" idx="37"/>
          </p:nvPr>
        </p:nvSpPr>
        <p:spPr/>
        <p:txBody>
          <a:bodyPr/>
          <a:lstStyle/>
          <a:p>
            <a:r>
              <a:rPr lang="en-US" b="1" dirty="0"/>
              <a:t>ASP</a:t>
            </a:r>
            <a:r>
              <a:rPr lang="en-US" dirty="0"/>
              <a:t>.</a:t>
            </a:r>
            <a:r>
              <a:rPr lang="en-US" b="1" dirty="0"/>
              <a:t>NET</a:t>
            </a:r>
            <a:r>
              <a:rPr lang="en-US" dirty="0"/>
              <a:t> is an open-source server-side web application framework designed for web development to produce dynamic web pages developed by Microsoft to allow programmers to build dynamic web sites</a:t>
            </a:r>
            <a:r>
              <a:rPr kumimoji="1" lang="en-US" altLang="ja-JP" dirty="0"/>
              <a:t>.</a:t>
            </a:r>
            <a:endParaRPr kumimoji="1" lang="ja-JP" altLang="en-US" dirty="0"/>
          </a:p>
        </p:txBody>
      </p:sp>
    </p:spTree>
    <p:extLst>
      <p:ext uri="{BB962C8B-B14F-4D97-AF65-F5344CB8AC3E}">
        <p14:creationId xmlns:p14="http://schemas.microsoft.com/office/powerpoint/2010/main" val="3400594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9918" b="9918"/>
          <a:stretch>
            <a:fillRect/>
          </a:stretch>
        </p:blipFill>
        <p:spPr>
          <a:xfrm>
            <a:off x="0" y="474784"/>
            <a:ext cx="17442425" cy="9812216"/>
          </a:xfrm>
        </p:spPr>
      </p:pic>
    </p:spTree>
    <p:extLst>
      <p:ext uri="{BB962C8B-B14F-4D97-AF65-F5344CB8AC3E}">
        <p14:creationId xmlns:p14="http://schemas.microsoft.com/office/powerpoint/2010/main" val="4000564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Web Forms and their features</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8</a:t>
            </a:fld>
            <a:endParaRPr lang="en-US" dirty="0"/>
          </a:p>
        </p:txBody>
      </p:sp>
      <p:sp>
        <p:nvSpPr>
          <p:cNvPr id="6" name="テキスト プレースホルダー 5"/>
          <p:cNvSpPr>
            <a:spLocks noGrp="1"/>
          </p:cNvSpPr>
          <p:nvPr>
            <p:ph type="body" sz="quarter" idx="21"/>
          </p:nvPr>
        </p:nvSpPr>
        <p:spPr/>
        <p:txBody>
          <a:bodyPr/>
          <a:lstStyle/>
          <a:p>
            <a:r>
              <a:rPr kumimoji="1" lang="en-US" dirty="0"/>
              <a:t>Web Forms are pages that  users request through their browser and that form the user interface (UI) that give  web applications  look and feel</a:t>
            </a:r>
            <a:endParaRPr kumimoji="1" lang="ja-JP" altLang="en-US" dirty="0"/>
          </a:p>
        </p:txBody>
      </p:sp>
      <p:sp>
        <p:nvSpPr>
          <p:cNvPr id="7" name="テキスト プレースホルダー 6"/>
          <p:cNvSpPr>
            <a:spLocks noGrp="1"/>
          </p:cNvSpPr>
          <p:nvPr>
            <p:ph type="body" sz="quarter" idx="22"/>
          </p:nvPr>
        </p:nvSpPr>
        <p:spPr/>
        <p:txBody>
          <a:bodyPr/>
          <a:lstStyle/>
          <a:p>
            <a:r>
              <a:rPr kumimoji="1" lang="en-US" altLang="ja-JP" dirty="0"/>
              <a:t>What is Web Forms</a:t>
            </a:r>
            <a:endParaRPr kumimoji="1" lang="ja-JP" altLang="en-US" dirty="0"/>
          </a:p>
        </p:txBody>
      </p:sp>
      <p:sp>
        <p:nvSpPr>
          <p:cNvPr id="9" name="テキスト プレースホルダー 8"/>
          <p:cNvSpPr>
            <a:spLocks noGrp="1"/>
          </p:cNvSpPr>
          <p:nvPr>
            <p:ph type="body" sz="quarter" idx="24"/>
          </p:nvPr>
        </p:nvSpPr>
        <p:spPr/>
        <p:txBody>
          <a:bodyPr/>
          <a:lstStyle/>
          <a:p>
            <a:r>
              <a:rPr kumimoji="1" lang="en-US" dirty="0"/>
              <a:t>These pages are written using a combination of </a:t>
            </a:r>
            <a:r>
              <a:rPr kumimoji="1" lang="en-US" sz="2000" dirty="0"/>
              <a:t>HTML controls, server controls, </a:t>
            </a:r>
            <a:r>
              <a:rPr kumimoji="1" lang="en-US" dirty="0"/>
              <a:t>client code and </a:t>
            </a:r>
            <a:r>
              <a:rPr kumimoji="1" lang="en-US" sz="2000" dirty="0"/>
              <a:t> server code</a:t>
            </a:r>
            <a:endParaRPr kumimoji="1" lang="ja-JP" altLang="en-US" sz="2000" dirty="0"/>
          </a:p>
        </p:txBody>
      </p:sp>
      <p:sp>
        <p:nvSpPr>
          <p:cNvPr id="10" name="テキスト プレースホルダー 9"/>
          <p:cNvSpPr>
            <a:spLocks noGrp="1"/>
          </p:cNvSpPr>
          <p:nvPr>
            <p:ph type="body" sz="quarter" idx="25"/>
          </p:nvPr>
        </p:nvSpPr>
        <p:spPr/>
        <p:txBody>
          <a:bodyPr/>
          <a:lstStyle/>
          <a:p>
            <a:r>
              <a:rPr kumimoji="1" lang="en-US" altLang="ja-JP" dirty="0"/>
              <a:t>How Web form developed in ASP.NET</a:t>
            </a:r>
          </a:p>
        </p:txBody>
      </p:sp>
      <p:sp>
        <p:nvSpPr>
          <p:cNvPr id="12" name="テキスト プレースホルダー 11"/>
          <p:cNvSpPr>
            <a:spLocks noGrp="1"/>
          </p:cNvSpPr>
          <p:nvPr>
            <p:ph type="body" sz="quarter" idx="27"/>
          </p:nvPr>
        </p:nvSpPr>
        <p:spPr>
          <a:xfrm>
            <a:off x="2122427" y="7888805"/>
            <a:ext cx="6175474" cy="900099"/>
          </a:xfrm>
        </p:spPr>
        <p:txBody>
          <a:bodyPr/>
          <a:lstStyle/>
          <a:p>
            <a:pPr marL="457200" lvl="1" indent="0">
              <a:buNone/>
            </a:pPr>
            <a:r>
              <a:rPr kumimoji="1" lang="en-US" sz="2000" dirty="0"/>
              <a:t>When users request a page, it is compiled and executed on the server, and then it generates the HTML markup that the browser can render.</a:t>
            </a:r>
          </a:p>
        </p:txBody>
      </p:sp>
      <p:sp>
        <p:nvSpPr>
          <p:cNvPr id="13" name="テキスト プレースホルダー 12"/>
          <p:cNvSpPr>
            <a:spLocks noGrp="1"/>
          </p:cNvSpPr>
          <p:nvPr>
            <p:ph type="body" sz="quarter" idx="28"/>
          </p:nvPr>
        </p:nvSpPr>
        <p:spPr/>
        <p:txBody>
          <a:bodyPr/>
          <a:lstStyle/>
          <a:p>
            <a:r>
              <a:rPr kumimoji="1" lang="en-US" altLang="ja-JP" dirty="0"/>
              <a:t>How webpage is rendered</a:t>
            </a:r>
            <a:endParaRPr kumimoji="1" lang="ja-JP" altLang="en-US" dirty="0"/>
          </a:p>
        </p:txBody>
      </p:sp>
      <p:sp>
        <p:nvSpPr>
          <p:cNvPr id="15" name="テキスト プレースホルダー 14"/>
          <p:cNvSpPr>
            <a:spLocks noGrp="1"/>
          </p:cNvSpPr>
          <p:nvPr>
            <p:ph type="body" sz="quarter" idx="30"/>
          </p:nvPr>
        </p:nvSpPr>
        <p:spPr>
          <a:xfrm>
            <a:off x="11223223" y="2261023"/>
            <a:ext cx="5625625" cy="900099"/>
          </a:xfrm>
        </p:spPr>
        <p:txBody>
          <a:bodyPr/>
          <a:lstStyle/>
          <a:p>
            <a:r>
              <a:rPr lang="en-US" dirty="0"/>
              <a:t>Create ASP.NET Web Forms Using Visual Studio. The Visual Studio Integrated Development Environment (IDE) lets you drag and drop server controls to lay out your Web Forms page</a:t>
            </a:r>
            <a:endParaRPr kumimoji="1" lang="ja-JP" altLang="en-US" dirty="0"/>
          </a:p>
        </p:txBody>
      </p:sp>
      <p:sp>
        <p:nvSpPr>
          <p:cNvPr id="16" name="テキスト プレースホルダー 15"/>
          <p:cNvSpPr>
            <a:spLocks noGrp="1"/>
          </p:cNvSpPr>
          <p:nvPr>
            <p:ph type="body" sz="quarter" idx="31"/>
          </p:nvPr>
        </p:nvSpPr>
        <p:spPr>
          <a:xfrm>
            <a:off x="11223224" y="1574795"/>
            <a:ext cx="5625625" cy="720080"/>
          </a:xfrm>
        </p:spPr>
        <p:txBody>
          <a:bodyPr/>
          <a:lstStyle/>
          <a:p>
            <a:r>
              <a:rPr kumimoji="1" lang="en-US" altLang="ja-JP" dirty="0"/>
              <a:t>How to Create</a:t>
            </a:r>
            <a:endParaRPr kumimoji="1" lang="ja-JP" altLang="en-US" dirty="0"/>
          </a:p>
        </p:txBody>
      </p:sp>
      <p:sp>
        <p:nvSpPr>
          <p:cNvPr id="18" name="テキスト プレースホルダー 17"/>
          <p:cNvSpPr>
            <a:spLocks noGrp="1"/>
          </p:cNvSpPr>
          <p:nvPr>
            <p:ph type="body" sz="quarter" idx="33"/>
          </p:nvPr>
        </p:nvSpPr>
        <p:spPr>
          <a:xfrm>
            <a:off x="11213479" y="4424709"/>
            <a:ext cx="5625625" cy="900099"/>
          </a:xfrm>
        </p:spPr>
        <p:txBody>
          <a:bodyPr/>
          <a:lstStyle/>
          <a:p>
            <a:r>
              <a:rPr lang="en-US" dirty="0"/>
              <a:t>set properties, methods, and events for controls on the page or for the page itself. These properties, methods, and events are used to define the web page's behavior, look and feel, and so on. To write server code to handle the logic for the page, you can use a .NET language like Visual Basic or C#</a:t>
            </a:r>
            <a:endParaRPr kumimoji="1" lang="ja-JP" altLang="en-US" dirty="0"/>
          </a:p>
        </p:txBody>
      </p:sp>
      <p:sp>
        <p:nvSpPr>
          <p:cNvPr id="19" name="テキスト プレースホルダー 18"/>
          <p:cNvSpPr>
            <a:spLocks noGrp="1"/>
          </p:cNvSpPr>
          <p:nvPr>
            <p:ph type="body" sz="quarter" idx="34"/>
          </p:nvPr>
        </p:nvSpPr>
        <p:spPr>
          <a:xfrm>
            <a:off x="11213480" y="3853212"/>
            <a:ext cx="5625625" cy="720080"/>
          </a:xfrm>
        </p:spPr>
        <p:txBody>
          <a:bodyPr/>
          <a:lstStyle/>
          <a:p>
            <a:r>
              <a:rPr kumimoji="1" lang="en-US" altLang="ja-JP" dirty="0"/>
              <a:t>How To Design</a:t>
            </a:r>
            <a:endParaRPr kumimoji="1" lang="ja-JP" altLang="en-US" dirty="0"/>
          </a:p>
        </p:txBody>
      </p:sp>
      <p:sp>
        <p:nvSpPr>
          <p:cNvPr id="21" name="テキスト プレースホルダー 20"/>
          <p:cNvSpPr>
            <a:spLocks noGrp="1"/>
          </p:cNvSpPr>
          <p:nvPr>
            <p:ph type="body" sz="quarter" idx="36"/>
          </p:nvPr>
        </p:nvSpPr>
        <p:spPr>
          <a:xfrm>
            <a:off x="11223223" y="7236429"/>
            <a:ext cx="7047877" cy="900099"/>
          </a:xfrm>
        </p:spPr>
        <p:txBody>
          <a:bodyPr/>
          <a:lstStyle/>
          <a:p>
            <a:r>
              <a:rPr kumimoji="1" lang="en-US" altLang="ja-JP" dirty="0"/>
              <a:t>HTML,Client-side script: downloaded on the browser and runs on the client side using scripting technologies: JavaScript, Jscript, and VBScript</a:t>
            </a:r>
          </a:p>
          <a:p>
            <a:r>
              <a:rPr kumimoji="1" lang="en-US" altLang="ja-JP" dirty="0"/>
              <a:t>Server-side script: Runs on the server that hosts the Web form Offers a mechanism to access server-side resources, such as databases, that are not accessible on the client side. server-side scripting technology: ASP. Net</a:t>
            </a:r>
            <a:endParaRPr kumimoji="1" lang="ja-JP" altLang="en-US" dirty="0"/>
          </a:p>
        </p:txBody>
      </p:sp>
      <p:sp>
        <p:nvSpPr>
          <p:cNvPr id="22" name="テキスト プレースホルダー 21"/>
          <p:cNvSpPr>
            <a:spLocks noGrp="1"/>
          </p:cNvSpPr>
          <p:nvPr>
            <p:ph type="body" sz="quarter" idx="37"/>
          </p:nvPr>
        </p:nvSpPr>
        <p:spPr>
          <a:xfrm>
            <a:off x="11427310" y="6662518"/>
            <a:ext cx="5625625" cy="720080"/>
          </a:xfrm>
        </p:spPr>
        <p:txBody>
          <a:bodyPr/>
          <a:lstStyle/>
          <a:p>
            <a:r>
              <a:rPr kumimoji="1" lang="en-US" altLang="ja-JP" dirty="0"/>
              <a:t>Web Form Contains</a:t>
            </a:r>
            <a:endParaRPr kumimoji="1" lang="ja-JP" altLang="en-US" dirty="0"/>
          </a:p>
        </p:txBody>
      </p:sp>
    </p:spTree>
    <p:extLst>
      <p:ext uri="{BB962C8B-B14F-4D97-AF65-F5344CB8AC3E}">
        <p14:creationId xmlns:p14="http://schemas.microsoft.com/office/powerpoint/2010/main" val="1607407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Features of WEBFORM</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a:t>
            </a:fld>
            <a:endParaRPr lang="en-US" dirty="0"/>
          </a:p>
        </p:txBody>
      </p:sp>
      <p:sp>
        <p:nvSpPr>
          <p:cNvPr id="24" name="テキスト プレースホルダー 23"/>
          <p:cNvSpPr>
            <a:spLocks noGrp="1"/>
          </p:cNvSpPr>
          <p:nvPr>
            <p:ph type="body" sz="quarter" idx="15"/>
          </p:nvPr>
        </p:nvSpPr>
        <p:spPr/>
        <p:txBody>
          <a:bodyPr/>
          <a:lstStyle/>
          <a:p>
            <a:r>
              <a:rPr kumimoji="1" lang="en-US" altLang="en-US" dirty="0"/>
              <a:t>ASP.NET Web Form</a:t>
            </a:r>
            <a:endParaRPr kumimoji="1" lang="ja-JP" altLang="en-US" dirty="0"/>
          </a:p>
        </p:txBody>
      </p:sp>
      <p:pic>
        <p:nvPicPr>
          <p:cNvPr id="42" name="図プレースホルダー 41"/>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a:stretch>
            <a:fillRect/>
          </a:stretch>
        </p:blipFill>
        <p:spPr/>
      </p:pic>
      <p:pic>
        <p:nvPicPr>
          <p:cNvPr id="43" name="図プレースホルダー 42"/>
          <p:cNvPicPr>
            <a:picLocks noGrp="1" noChangeAspect="1"/>
          </p:cNvPicPr>
          <p:nvPr>
            <p:ph type="pic" sz="quarter" idx="17"/>
          </p:nvPr>
        </p:nvPicPr>
        <p:blipFill>
          <a:blip r:embed="rId4" cstate="print">
            <a:extLst>
              <a:ext uri="{28A0092B-C50C-407E-A947-70E740481C1C}">
                <a14:useLocalDpi xmlns:a14="http://schemas.microsoft.com/office/drawing/2010/main" val="0"/>
              </a:ext>
            </a:extLst>
          </a:blip>
          <a:srcRect t="129" b="129"/>
          <a:stretch>
            <a:fillRect/>
          </a:stretch>
        </p:blipFill>
        <p:spPr/>
      </p:pic>
      <p:pic>
        <p:nvPicPr>
          <p:cNvPr id="44" name="図プレースホルダー 43"/>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a:stretch>
            <a:fillRect/>
          </a:stretch>
        </p:blipFill>
        <p:spPr/>
      </p:pic>
      <p:pic>
        <p:nvPicPr>
          <p:cNvPr id="5" name="Picture Placeholder 4"/>
          <p:cNvPicPr>
            <a:picLocks noGrp="1" noChangeAspect="1"/>
          </p:cNvPicPr>
          <p:nvPr>
            <p:ph type="pic" sz="quarter" idx="19"/>
          </p:nvPr>
        </p:nvPicPr>
        <p:blipFill>
          <a:blip r:embed="rId6" cstate="print"/>
          <a:srcRect/>
          <a:stretch>
            <a:fillRect/>
          </a:stretch>
        </p:blipFill>
        <p:spPr>
          <a:prstGeom prst="rect">
            <a:avLst/>
          </a:prstGeom>
        </p:spPr>
      </p:pic>
      <p:pic>
        <p:nvPicPr>
          <p:cNvPr id="48" name="図プレースホルダー 47"/>
          <p:cNvPicPr>
            <a:picLocks noGrp="1" noChangeAspect="1"/>
          </p:cNvPicPr>
          <p:nvPr>
            <p:ph type="pic" sz="quarter" idx="20"/>
          </p:nvPr>
        </p:nvPicPr>
        <p:blipFill>
          <a:blip r:embed="rId7" cstate="print">
            <a:extLst>
              <a:ext uri="{28A0092B-C50C-407E-A947-70E740481C1C}">
                <a14:useLocalDpi xmlns:a14="http://schemas.microsoft.com/office/drawing/2010/main" val="0"/>
              </a:ext>
            </a:extLst>
          </a:blip>
          <a:srcRect/>
          <a:stretch>
            <a:fillRect/>
          </a:stretch>
        </p:blipFill>
        <p:spPr/>
      </p:pic>
      <p:pic>
        <p:nvPicPr>
          <p:cNvPr id="7" name="Picture Placeholder 6"/>
          <p:cNvPicPr>
            <a:picLocks noGrp="1" noChangeAspect="1"/>
          </p:cNvPicPr>
          <p:nvPr>
            <p:ph type="pic" sz="quarter" idx="21"/>
          </p:nvPr>
        </p:nvPicPr>
        <p:blipFill>
          <a:blip r:embed="rId8" cstate="print"/>
          <a:srcRect/>
          <a:stretch>
            <a:fillRect/>
          </a:stretch>
        </p:blipFill>
        <p:spPr>
          <a:prstGeom prst="rect">
            <a:avLst/>
          </a:prstGeom>
        </p:spPr>
      </p:pic>
      <p:sp>
        <p:nvSpPr>
          <p:cNvPr id="31" name="テキスト プレースホルダー 30"/>
          <p:cNvSpPr>
            <a:spLocks noGrp="1"/>
          </p:cNvSpPr>
          <p:nvPr>
            <p:ph type="body" sz="quarter" idx="22"/>
          </p:nvPr>
        </p:nvSpPr>
        <p:spPr/>
        <p:txBody>
          <a:bodyPr/>
          <a:lstStyle/>
          <a:p>
            <a:r>
              <a:rPr kumimoji="1" lang="en-US" altLang="en-US" dirty="0"/>
              <a:t>Advantages of the single-file </a:t>
            </a:r>
            <a:endParaRPr kumimoji="1" lang="en-US" altLang="ja-JP" dirty="0"/>
          </a:p>
        </p:txBody>
      </p:sp>
      <p:sp>
        <p:nvSpPr>
          <p:cNvPr id="32" name="テキスト プレースホルダー 31"/>
          <p:cNvSpPr>
            <a:spLocks noGrp="1"/>
          </p:cNvSpPr>
          <p:nvPr>
            <p:ph type="body" sz="quarter" idx="23"/>
          </p:nvPr>
        </p:nvSpPr>
        <p:spPr/>
        <p:txBody>
          <a:bodyPr/>
          <a:lstStyle/>
          <a:p>
            <a:r>
              <a:rPr kumimoji="1" lang="en-US" altLang="ja-JP" dirty="0"/>
              <a:t>ASP.NET provides two models</a:t>
            </a:r>
          </a:p>
        </p:txBody>
      </p:sp>
      <p:sp>
        <p:nvSpPr>
          <p:cNvPr id="33" name="テキスト プレースホルダー 32"/>
          <p:cNvSpPr>
            <a:spLocks noGrp="1"/>
          </p:cNvSpPr>
          <p:nvPr>
            <p:ph type="body" sz="quarter" idx="24"/>
          </p:nvPr>
        </p:nvSpPr>
        <p:spPr>
          <a:xfrm>
            <a:off x="9091899" y="2877724"/>
            <a:ext cx="2581038" cy="1237639"/>
          </a:xfrm>
        </p:spPr>
        <p:txBody>
          <a:bodyPr/>
          <a:lstStyle/>
          <a:p>
            <a:r>
              <a:rPr kumimoji="1" lang="en-US" altLang="ja-JP" dirty="0"/>
              <a:t>Code-Behind Page Model</a:t>
            </a:r>
          </a:p>
        </p:txBody>
      </p:sp>
      <p:sp>
        <p:nvSpPr>
          <p:cNvPr id="34" name="テキスト プレースホルダー 33"/>
          <p:cNvSpPr>
            <a:spLocks noGrp="1"/>
          </p:cNvSpPr>
          <p:nvPr>
            <p:ph type="body" sz="quarter" idx="25"/>
          </p:nvPr>
        </p:nvSpPr>
        <p:spPr>
          <a:xfrm>
            <a:off x="6326794" y="2863802"/>
            <a:ext cx="2581038" cy="1237639"/>
          </a:xfrm>
        </p:spPr>
        <p:txBody>
          <a:bodyPr/>
          <a:lstStyle/>
          <a:p>
            <a:r>
              <a:rPr kumimoji="1" lang="en-US" altLang="ja-JP" dirty="0"/>
              <a:t>Single-File Page Model</a:t>
            </a:r>
          </a:p>
        </p:txBody>
      </p:sp>
      <p:sp>
        <p:nvSpPr>
          <p:cNvPr id="35" name="テキスト プレースホルダー 34"/>
          <p:cNvSpPr>
            <a:spLocks noGrp="1"/>
          </p:cNvSpPr>
          <p:nvPr>
            <p:ph type="body" sz="quarter" idx="26"/>
          </p:nvPr>
        </p:nvSpPr>
        <p:spPr/>
        <p:txBody>
          <a:bodyPr/>
          <a:lstStyle/>
          <a:p>
            <a:r>
              <a:rPr kumimoji="1" lang="en-US" altLang="ja-JP" dirty="0"/>
              <a:t>Advantages of the code-behind model</a:t>
            </a:r>
          </a:p>
        </p:txBody>
      </p:sp>
      <p:sp>
        <p:nvSpPr>
          <p:cNvPr id="36" name="テキスト プレースホルダー 35"/>
          <p:cNvSpPr>
            <a:spLocks noGrp="1"/>
          </p:cNvSpPr>
          <p:nvPr>
            <p:ph type="body" sz="quarter" idx="27"/>
          </p:nvPr>
        </p:nvSpPr>
        <p:spPr/>
        <p:txBody>
          <a:bodyPr/>
          <a:lstStyle/>
          <a:p>
            <a:r>
              <a:rPr kumimoji="1" lang="en-US" altLang="ja-JP" dirty="0"/>
              <a:t>Web form consists of two parts:</a:t>
            </a:r>
          </a:p>
          <a:p>
            <a:pPr marL="342900" indent="-342900">
              <a:buFont typeface="Arial" panose="020B0604020202020204" pitchFamily="34" charset="0"/>
              <a:buChar char="•"/>
            </a:pPr>
            <a:r>
              <a:rPr kumimoji="1" lang="en-US" altLang="ja-JP" dirty="0"/>
              <a:t>Visual elements</a:t>
            </a:r>
          </a:p>
          <a:p>
            <a:pPr marL="342900" indent="-342900">
              <a:buFont typeface="Arial" panose="020B0604020202020204" pitchFamily="34" charset="0"/>
              <a:buChar char="•"/>
            </a:pPr>
            <a:r>
              <a:rPr kumimoji="1" lang="en-US" altLang="ja-JP" dirty="0"/>
              <a:t>Programming logic for the page</a:t>
            </a:r>
            <a:endParaRPr kumimoji="1" lang="ja-JP" altLang="en-US" dirty="0"/>
          </a:p>
        </p:txBody>
      </p:sp>
      <p:sp>
        <p:nvSpPr>
          <p:cNvPr id="37" name="テキスト プレースホルダー 36"/>
          <p:cNvSpPr>
            <a:spLocks noGrp="1"/>
          </p:cNvSpPr>
          <p:nvPr>
            <p:ph type="body" sz="quarter" idx="28"/>
          </p:nvPr>
        </p:nvSpPr>
        <p:spPr/>
        <p:txBody>
          <a:bodyPr/>
          <a:lstStyle/>
          <a:p>
            <a:pPr algn="l"/>
            <a:r>
              <a:rPr kumimoji="1" lang="en-US" altLang="ja-JP" dirty="0"/>
              <a:t>programming code and the HTML markup in a single file. </a:t>
            </a:r>
          </a:p>
          <a:p>
            <a:pPr algn="l"/>
            <a:r>
              <a:rPr kumimoji="1" lang="en-US" altLang="ja-JP" dirty="0"/>
              <a:t>Easier to deploy. Easier to rename files.</a:t>
            </a:r>
          </a:p>
          <a:p>
            <a:pPr algn="l"/>
            <a:r>
              <a:rPr kumimoji="1" lang="en-US" altLang="ja-JP" dirty="0"/>
              <a:t>Managing files in a source code control system is slightly easier</a:t>
            </a:r>
            <a:endParaRPr kumimoji="1" lang="ja-JP" altLang="en-US" dirty="0"/>
          </a:p>
          <a:p>
            <a:endParaRPr kumimoji="1" lang="ja-JP" altLang="en-US" dirty="0"/>
          </a:p>
        </p:txBody>
      </p:sp>
      <p:sp>
        <p:nvSpPr>
          <p:cNvPr id="38" name="テキスト プレースホルダー 37"/>
          <p:cNvSpPr>
            <a:spLocks noGrp="1"/>
          </p:cNvSpPr>
          <p:nvPr>
            <p:ph type="body" sz="quarter" idx="29"/>
          </p:nvPr>
        </p:nvSpPr>
        <p:spPr/>
        <p:txBody>
          <a:bodyPr/>
          <a:lstStyle/>
          <a:p>
            <a:r>
              <a:rPr kumimoji="1" lang="en-US" altLang="ja-JP" dirty="0"/>
              <a:t>For managing the visual elements and code:</a:t>
            </a:r>
          </a:p>
          <a:p>
            <a:pPr marL="342900" indent="-342900">
              <a:buFont typeface="Arial" panose="020B0604020202020204" pitchFamily="34" charset="0"/>
              <a:buChar char="•"/>
            </a:pPr>
            <a:r>
              <a:rPr kumimoji="1" lang="en-US" altLang="ja-JP" dirty="0"/>
              <a:t>Single-file page model</a:t>
            </a:r>
          </a:p>
          <a:p>
            <a:pPr marL="342900" indent="-342900">
              <a:buFont typeface="Arial" panose="020B0604020202020204" pitchFamily="34" charset="0"/>
              <a:buChar char="•"/>
            </a:pPr>
            <a:r>
              <a:rPr kumimoji="1" lang="en-US" altLang="ja-JP" dirty="0"/>
              <a:t>Code-behind page model.</a:t>
            </a:r>
          </a:p>
          <a:p>
            <a:endParaRPr kumimoji="1" lang="ja-JP" altLang="en-US" dirty="0"/>
          </a:p>
        </p:txBody>
      </p:sp>
      <p:sp>
        <p:nvSpPr>
          <p:cNvPr id="39" name="テキスト プレースホルダー 38"/>
          <p:cNvSpPr>
            <a:spLocks noGrp="1"/>
          </p:cNvSpPr>
          <p:nvPr>
            <p:ph type="body" sz="quarter" idx="30"/>
          </p:nvPr>
        </p:nvSpPr>
        <p:spPr/>
        <p:txBody>
          <a:bodyPr/>
          <a:lstStyle/>
          <a:p>
            <a:pPr algn="just"/>
            <a:r>
              <a:rPr kumimoji="1" lang="en-US" altLang="ja-JP" dirty="0"/>
              <a:t>HTML markup in one file and the programming code in another file. @Page directive contains attributes that reference an external file and a class. The code file contains a partial class.</a:t>
            </a:r>
          </a:p>
          <a:p>
            <a:endParaRPr kumimoji="1" lang="ja-JP" altLang="en-US" dirty="0"/>
          </a:p>
        </p:txBody>
      </p:sp>
      <p:sp>
        <p:nvSpPr>
          <p:cNvPr id="40" name="テキスト プレースホルダー 39"/>
          <p:cNvSpPr>
            <a:spLocks noGrp="1"/>
          </p:cNvSpPr>
          <p:nvPr>
            <p:ph type="body" sz="quarter" idx="31"/>
          </p:nvPr>
        </p:nvSpPr>
        <p:spPr>
          <a:xfrm>
            <a:off x="6082866" y="5886081"/>
            <a:ext cx="3330370" cy="3172854"/>
          </a:xfrm>
        </p:spPr>
        <p:txBody>
          <a:bodyPr/>
          <a:lstStyle/>
          <a:p>
            <a:pPr algn="l"/>
            <a:r>
              <a:rPr kumimoji="1" lang="en-US" altLang="ja-JP" dirty="0"/>
              <a:t>HTML markup and its programming code are in the same physical.aspx  file. The programming code is contained in a &lt;script&gt; block that specifies the attribute runat=“server”. At run time, the compiler converts a single-file page into a class that derives from the System.Web.UI.Page</a:t>
            </a:r>
            <a:endParaRPr kumimoji="1" lang="ja-JP" altLang="en-US" dirty="0"/>
          </a:p>
        </p:txBody>
      </p:sp>
      <p:sp>
        <p:nvSpPr>
          <p:cNvPr id="41" name="テキスト プレースホルダー 40"/>
          <p:cNvSpPr>
            <a:spLocks noGrp="1"/>
          </p:cNvSpPr>
          <p:nvPr>
            <p:ph type="body" sz="quarter" idx="32"/>
          </p:nvPr>
        </p:nvSpPr>
        <p:spPr/>
        <p:txBody>
          <a:bodyPr/>
          <a:lstStyle/>
          <a:p>
            <a:r>
              <a:rPr kumimoji="1" lang="en-US" altLang="ja-JP" dirty="0"/>
              <a:t>Code-behind pages offer a clean separation of the HTML markup (user interface) and code.</a:t>
            </a:r>
          </a:p>
          <a:p>
            <a:r>
              <a:rPr kumimoji="1" lang="en-US" altLang="ja-JP" dirty="0"/>
              <a:t>Code is not exposed to graphic designers or others who are working only with the page HTML markup.</a:t>
            </a:r>
            <a:endParaRPr kumimoji="1" lang="ja-JP" altLang="en-US" dirty="0"/>
          </a:p>
        </p:txBody>
      </p:sp>
    </p:spTree>
    <p:extLst>
      <p:ext uri="{BB962C8B-B14F-4D97-AF65-F5344CB8AC3E}">
        <p14:creationId xmlns:p14="http://schemas.microsoft.com/office/powerpoint/2010/main" val="291651570"/>
      </p:ext>
    </p:extLst>
  </p:cSld>
  <p:clrMapOvr>
    <a:masterClrMapping/>
  </p:clrMapOvr>
</p:sld>
</file>

<file path=ppt/theme/theme1.xml><?xml version="1.0" encoding="utf-8"?>
<a:theme xmlns:a="http://schemas.openxmlformats.org/drawingml/2006/main" name="No Decoration">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ontents">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thinThick">
          <a:noFill/>
          <a:tailEnd type="triangle"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1_Contents">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76200" cmpd="sng">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13386</TotalTime>
  <Words>9889</Words>
  <Application>Microsoft Office PowerPoint</Application>
  <PresentationFormat>Custom</PresentationFormat>
  <Paragraphs>1014</Paragraphs>
  <Slides>48</Slides>
  <Notes>47</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48</vt:i4>
      </vt:variant>
    </vt:vector>
  </HeadingPairs>
  <TitlesOfParts>
    <vt:vector size="63" baseType="lpstr">
      <vt:lpstr>ＭＳ Ｐゴシック</vt:lpstr>
      <vt:lpstr>Arial</vt:lpstr>
      <vt:lpstr>Calibri</vt:lpstr>
      <vt:lpstr>Consolas</vt:lpstr>
      <vt:lpstr>Courier New</vt:lpstr>
      <vt:lpstr>Roboto Condensed Light</vt:lpstr>
      <vt:lpstr>Roboto Light</vt:lpstr>
      <vt:lpstr>Spica Neue</vt:lpstr>
      <vt:lpstr>Spica Neue Light</vt:lpstr>
      <vt:lpstr>Times New Roman</vt:lpstr>
      <vt:lpstr>TimesNewRoman</vt:lpstr>
      <vt:lpstr>Wingdings</vt:lpstr>
      <vt:lpstr>No Decoration</vt:lpstr>
      <vt:lpstr>Contents</vt:lpstr>
      <vt:lpstr>1_Contents</vt:lpstr>
      <vt:lpstr>ASP.Net4.5</vt:lpstr>
      <vt:lpstr> Introduction to ASP.NET 4.5</vt:lpstr>
      <vt:lpstr>PowerPoint Presentation</vt:lpstr>
      <vt:lpstr>Framework, Languages and Tools</vt:lpstr>
      <vt:lpstr>Basic Concepts</vt:lpstr>
      <vt:lpstr>ASP.NET Framework</vt:lpstr>
      <vt:lpstr>PowerPoint Presentation</vt:lpstr>
      <vt:lpstr>Web Forms and their features</vt:lpstr>
      <vt:lpstr>Features of WEBFORM</vt:lpstr>
      <vt:lpstr>Page Life Cycle</vt:lpstr>
      <vt:lpstr>Advantages of ASP.NET over ASP </vt:lpstr>
      <vt:lpstr>Web Configuration File</vt:lpstr>
      <vt:lpstr>ASP.NET 4.5 features</vt:lpstr>
      <vt:lpstr>Validation in  ASP.NET 4.5</vt:lpstr>
      <vt:lpstr>o   Validation Controls</vt:lpstr>
      <vt:lpstr>CustomValidator</vt:lpstr>
      <vt:lpstr>PowerPoint Presentation</vt:lpstr>
      <vt:lpstr>PowerPoint Presentation</vt:lpstr>
      <vt:lpstr>Best Practices &amp; Guidelines</vt:lpstr>
      <vt:lpstr>Master Pages, Themes ASP.NET 4.5</vt:lpstr>
      <vt:lpstr>PowerPoint Presentation</vt:lpstr>
      <vt:lpstr>How Master Page Works</vt:lpstr>
      <vt:lpstr>Coding a Master Page and Content Page</vt:lpstr>
      <vt:lpstr>Nesting of Master Pages</vt:lpstr>
      <vt:lpstr>Dynamically changing Themes for page, Dynamicallyassigning skin to control</vt:lpstr>
      <vt:lpstr>PowerPoint Presentation</vt:lpstr>
      <vt:lpstr>Best Practices &amp; Guidelines</vt:lpstr>
      <vt:lpstr>Debugging and Tracing ASP.NET 4.5</vt:lpstr>
      <vt:lpstr>Debugging and Tracing</vt:lpstr>
      <vt:lpstr>What does debugging offer</vt:lpstr>
      <vt:lpstr>Tracing</vt:lpstr>
      <vt:lpstr>Data Driven Pages ASP.NET 4.5</vt:lpstr>
      <vt:lpstr>PowerPoint Presentation</vt:lpstr>
      <vt:lpstr>State Management ASP.NET 4.5</vt:lpstr>
      <vt:lpstr>PowerPoint Presentation</vt:lpstr>
      <vt:lpstr>State Management</vt:lpstr>
      <vt:lpstr>PowerPoint Presentation</vt:lpstr>
      <vt:lpstr>PowerPoint Presentation</vt:lpstr>
      <vt:lpstr>PowerPoint Presentation</vt:lpstr>
      <vt:lpstr>PowerPoint Presentation</vt:lpstr>
      <vt:lpstr>PowerPoint Presentation</vt:lpstr>
      <vt:lpstr>PowerPoint Presentation</vt:lpstr>
      <vt:lpstr>Server Side State Management - Application Object</vt:lpstr>
      <vt:lpstr>PowerPoint Presentation</vt:lpstr>
      <vt:lpstr>Best Practices &amp; Guidelines</vt:lpstr>
      <vt:lpstr>Deploying ASP.NET Applications  </vt:lpstr>
      <vt:lpstr>Types of Deployment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Sirius</dc:title>
  <dc:creator>Jun</dc:creator>
  <cp:lastModifiedBy>Maheshwaran, Shrivalli (Cognizant)</cp:lastModifiedBy>
  <cp:revision>933</cp:revision>
  <dcterms:created xsi:type="dcterms:W3CDTF">2015-01-09T17:56:04Z</dcterms:created>
  <dcterms:modified xsi:type="dcterms:W3CDTF">2019-10-23T05:09:32Z</dcterms:modified>
</cp:coreProperties>
</file>