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12192000" cy="6858000"/>
  <p:notesSz cx="6858000" cy="9144000"/>
  <p:embeddedFontLst>
    <p:embeddedFont>
      <p:font typeface="Lato Black" panose="020F0502020204030203" pitchFamily="34" charset="0"/>
      <p:bold r:id="rId13"/>
      <p:boldItalic r:id="rId14"/>
    </p:embeddedFont>
    <p:embeddedFont>
      <p:font typeface="Libre Baskerville" panose="02000000000000000000" pitchFamily="2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 on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Aspiring Minds Employment Outcome 2015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4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a </a:t>
            </a:r>
            <a:r>
              <a:rPr lang="en-I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Btech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graduate(Electrical and Electronics Engineering)2015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like exploring data and also maths and statistics. I can put both my interest in this particular field I believe and that’s the reason I chose data science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was a coding educator in </a:t>
            </a:r>
            <a:r>
              <a:rPr lang="en-I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Vedantu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currently working as a math trainer in </a:t>
            </a:r>
            <a:r>
              <a:rPr lang="en-I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Bhanzu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 don’t have any data science experience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800" b="0" i="0" dirty="0">
                <a:effectLst/>
                <a:latin typeface="-apple-system"/>
              </a:rPr>
              <a:t>www.linkedin.com/in/jisna-hameed786</a:t>
            </a:r>
            <a:br>
              <a:rPr lang="en-IN" sz="2400" dirty="0"/>
            </a:b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https://github.com/jisnaAnfil/public-chainsaw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4938-6ACF-0706-5A8F-E14C127CD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C1E6-A36E-8005-B7B7-64419343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of the Project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D3BD6-4719-173C-A3F1-0D72D04F8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 of India article dated Jan 18, 2019 states that “After doing your Computer Science Engineering if you take up jobs as a Programming Analyst, Software Engineer, Hardware Engineer and Associate Engineer you can earn up to 2.5-3 lakhs as a fresh graduate.” Test this claim with the data given to you.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there a relationship between gender and specialization?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(i.e. Does the preference of Specialization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 on the Gender?)</a:t>
            </a:r>
          </a:p>
          <a:p>
            <a:pPr marL="114300" indent="0">
              <a:buNone/>
            </a:pPr>
            <a:b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try to identify the characteristics of the Target Audience for each type of Specialization and Designation offered by the company based on their AMCAT Scores, to provide a Better Recommendation to the Future Audience.</a:t>
            </a:r>
          </a:p>
          <a:p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8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CE77-4F67-6588-7140-10A7FA15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Exploratory Data Analysis: 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93903-E50F-3081-4011-467B2396A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2000" b="1" i="1" dirty="0"/>
              <a:t>Data Cleaning Steps  </a:t>
            </a:r>
            <a:r>
              <a:rPr lang="en-IN" sz="2000" i="1" dirty="0"/>
              <a:t>: Removing unnecessary columns and changing datatypes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b="1" i="1" dirty="0"/>
              <a:t>Data Manipulation Steps:</a:t>
            </a:r>
            <a:endParaRPr lang="en-IN" sz="20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b="1" i="1" dirty="0"/>
              <a:t>Univariate Analysis  Steps: </a:t>
            </a:r>
            <a:r>
              <a:rPr lang="en-IN" sz="2000" i="1" dirty="0"/>
              <a:t>Finding number of male and female in the data, analysing the salary</a:t>
            </a:r>
            <a:endParaRPr lang="en-IN" sz="20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b="1" i="1" dirty="0"/>
              <a:t>Bivariate Analysis  Steps : </a:t>
            </a:r>
            <a:r>
              <a:rPr lang="en-IN" sz="2000" i="1" dirty="0"/>
              <a:t>Analysing every column with the salary to find inference from it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3486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6D6C-5F2C-6DE0-1593-2E7B5BC9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8A911-1EA2-E081-AFB3-F5FBAD264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b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There are no missing values (null values )in the data. 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The Dataset comprises of the AMCAT exams held from year 2007 to 2017 , except for 2008.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A total of 46 Specializations are available for 3998 Students included in the Dataset, who have completed either of the Degrees : </a:t>
            </a:r>
            <a:r>
              <a:rPr lang="en-US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/B.E. , MCA, </a:t>
            </a:r>
            <a:r>
              <a:rPr lang="en-US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./M.E. , M.Sc. (Tech.)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A total of 418 unique Designations are designated among all students in 339 Cities or 26 States.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Number of Unique ID's identifying the college which the candidate attended is equal to the Number of Unique ID's to identify the city in which the college is located in.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Maximum Designations among all the Students in this Dataset is for Software Engineer (540).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Maximum number of Students have their Job City as Bangalore(627).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Majority of the Students are still working in their Respective Companies(1875).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Majority of the Students completed their Specialization in Electronics and Communication Engineering.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2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647E-E80D-49B7-0C53-695F3EAA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E50D4-6A5E-907F-10AE-2E002C366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12graduation :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26% Students completed their 12th class in Year 2009 (Maximum).</a:t>
            </a:r>
          </a:p>
          <a:p>
            <a:pPr marL="114300" indent="0">
              <a:buNone/>
            </a:pPr>
            <a:b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0.025% Students completed their 12th class in Year 1995 , 1998 and 1999 (Minimum)</a:t>
            </a:r>
          </a:p>
          <a:p>
            <a:pPr marL="114300" indent="0">
              <a:buNone/>
            </a:pPr>
            <a:b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Degree :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92% Students have considered </a:t>
            </a:r>
            <a:r>
              <a:rPr lang="en-US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/B.E. as their Graduation Option (Maximum)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0.05% Students opted for M.Sc. (Tech.) (Minimum)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Gender :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</a:p>
          <a:p>
            <a:pPr marL="11430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76% Students are Males. 24% Students are Females.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96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B6E5-9908-98C4-9455-25538859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234BB-D8E6-C8D9-F5DD-0816D401C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Majority of the Students are Males(3041) and the rest 957 are Females considered for this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(76% Students are Males. 24% Students are Females).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2. Male to Female Ratio = 3.18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3. Maximum Number of Students got around 88% in Class 10th and 70% in Class 12th.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4. Maximum Number of Students graduated from Class 12th between Mid 2007 and 2010.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5. Majority of the Colleges have Tier = 2 (3701). Rest of them have Tier = 1 (297). 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6. Majority of the Cities(where colleges are present) have Tier = 0 (2797). Rest of them have Tier = 1 (1201).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7. 26% Students completed their 12th class in Year 2009 (Maximum) and 0.025% Students completed their 12th class in Year 1995 , 1998 and 1999 (Minimum)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8. 92% Students have considered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/B.E. as their Graduation Option (Maximum) and  0.05% Students opted for M.Sc. (Tech.) (Minimum).</a:t>
            </a:r>
          </a:p>
          <a:p>
            <a:pPr marL="114300" indent="0">
              <a:buNone/>
            </a:pPr>
            <a:b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EF73F-90F8-F791-500A-C5740221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584" y="433633"/>
            <a:ext cx="10656216" cy="574333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Salary vs Gender :</a:t>
            </a:r>
          </a:p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* Salaries for Male and Female have the Same Salary Median Values.</a:t>
            </a:r>
          </a:p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* Maximum Salary for Males seems to be higher than those for Females.</a:t>
            </a:r>
          </a:p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* Male Salary have more Outliers than Female Salary.</a:t>
            </a:r>
          </a:p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 Salary vs Degree :</a:t>
            </a:r>
          </a:p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* Salaries for </a:t>
            </a:r>
            <a:r>
              <a:rPr lang="en-US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M.Sc</a:t>
            </a: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(Tech) Students have the Same Salary Median Values.</a:t>
            </a:r>
          </a:p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* </a:t>
            </a:r>
            <a:r>
              <a:rPr lang="en-US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Degree have the highest number of Outliers than the rest of the Degrees.</a:t>
            </a:r>
          </a:p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* Salary Range for </a:t>
            </a:r>
            <a:r>
              <a:rPr lang="en-US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Students is greater than those of </a:t>
            </a:r>
            <a:r>
              <a:rPr lang="en-US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Students.   </a:t>
            </a:r>
          </a:p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 Salary vs </a:t>
            </a:r>
            <a:r>
              <a:rPr lang="en-US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CollegeTier</a:t>
            </a: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* Salary Range for Tier 1 Colleges is greater than Tier 2 Colleges.</a:t>
            </a:r>
          </a:p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* Tier 2 Colleges have more Outliers than Tier 1 Colleges.</a:t>
            </a:r>
          </a:p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 Salary vs </a:t>
            </a:r>
            <a:r>
              <a:rPr lang="en-US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CollegeCityTier</a:t>
            </a: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* Salary Range for Tier 0 Cities is slightly greater than Tier 1 Cities.</a:t>
            </a:r>
          </a:p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* Tier 0 Cities have more Outliers than Tier 1 Cities.</a:t>
            </a:r>
          </a:p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* Salary for Tier 0 and Tier 1 College Cities have the same Salary Median Values.</a:t>
            </a:r>
          </a:p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13. Salary vs 12graduation :</a:t>
            </a:r>
          </a:p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* Off all the years considered , Salary Range for the Year 2006 is the largest.</a:t>
            </a:r>
          </a:p>
          <a:p>
            <a:pPr marL="114300" indent="0">
              <a:buNone/>
            </a:pPr>
            <a:r>
              <a:rPr lang="en-US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* Salary Median Values for Years 2003 , 2004 , 2005 , 2007 , 2008 , 2009 , 2010 and 2011 are the Same.</a:t>
            </a:r>
          </a:p>
          <a:p>
            <a:endParaRPr lang="en-IN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5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91D4-ADF8-6E22-C950-D4282F02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D202-D99C-8752-66F2-8A80754BB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14. Salary vs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GraduationYear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* Off all the years considered , Salary Range for the Year 2010 is the largest.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* Salary Median Values for Years 2009 , 2013 , 2014 and 2015 are the Same.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CollegeGPA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matters a bit less than 10th Percentage and 12th Percentage , when comparing it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Salary.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CollegeCityTier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matters more in comparison to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CollegeTier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when considering a Student's Salary.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17. Domain and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ComputerProgramming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have good correlation, considering Domain Section. This means that in Domain Test, Problems related to Computer Programming will be asked the most, besides Domain Questions.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18. Computer Science was also considered for 12th Graduation for a good part.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19. A total of 2289,1319,220,85,56,29 Students are from Computer Science , Electronics , Mechanical , Electrical , Other and Civil Specialization respectively.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6891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Microsoft Office PowerPoint</Application>
  <PresentationFormat>Widescreen</PresentationFormat>
  <Paragraphs>77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Lato Black</vt:lpstr>
      <vt:lpstr>Arial</vt:lpstr>
      <vt:lpstr>Libre Baskerville</vt:lpstr>
      <vt:lpstr>Times New Roman</vt:lpstr>
      <vt:lpstr>Helvetica Neue</vt:lpstr>
      <vt:lpstr>-apple-system</vt:lpstr>
      <vt:lpstr>Office Theme</vt:lpstr>
      <vt:lpstr>PowerPoint Presentation</vt:lpstr>
      <vt:lpstr>PowerPoint Presentation</vt:lpstr>
      <vt:lpstr>Objective of the Project </vt:lpstr>
      <vt:lpstr>Exploratory Data Analysis:  </vt:lpstr>
      <vt:lpstr>Observations</vt:lpstr>
      <vt:lpstr>PowerPoint Presentation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Jisna H</cp:lastModifiedBy>
  <cp:revision>1</cp:revision>
  <dcterms:created xsi:type="dcterms:W3CDTF">2021-02-16T05:19:01Z</dcterms:created>
  <dcterms:modified xsi:type="dcterms:W3CDTF">2024-02-23T09:07:09Z</dcterms:modified>
</cp:coreProperties>
</file>