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0" r:id="rId8"/>
    <p:sldId id="271" r:id="rId9"/>
    <p:sldId id="272" r:id="rId10"/>
    <p:sldId id="275" r:id="rId11"/>
    <p:sldId id="276" r:id="rId12"/>
    <p:sldId id="277" r:id="rId13"/>
    <p:sldId id="278" r:id="rId14"/>
    <p:sldId id="261" r:id="rId15"/>
    <p:sldId id="26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0BCC6B-67B8-471B-80A4-3A014F58496E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140169-6C71-438D-AAC1-99CCF397B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285729"/>
            <a:ext cx="6386530" cy="128588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Library Management System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446" y="5072074"/>
            <a:ext cx="2886052" cy="12287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Presented By-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JISON JAMES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Pictures\Screenshots\Screenshot (8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8" y="785795"/>
            <a:ext cx="7929620" cy="5286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Librarian login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Lenovo\Pictures\Screenshots\Screenshot (8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6643734" cy="4443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Lenovo\Pictures\Screenshots\Screenshot (9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28"/>
            <a:ext cx="7715262" cy="2365378"/>
          </a:xfrm>
          <a:prstGeom prst="rect">
            <a:avLst/>
          </a:prstGeom>
          <a:noFill/>
        </p:spPr>
      </p:pic>
      <p:pic>
        <p:nvPicPr>
          <p:cNvPr id="7173" name="Picture 5" descr="C:\Users\Lenovo\Pictures\Screenshots\Screenshot (9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86124"/>
            <a:ext cx="7858180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Pictures\Screenshots\Screenshot (9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18"/>
            <a:ext cx="8286808" cy="1643074"/>
          </a:xfrm>
          <a:prstGeom prst="rect">
            <a:avLst/>
          </a:prstGeom>
          <a:noFill/>
        </p:spPr>
      </p:pic>
      <p:pic>
        <p:nvPicPr>
          <p:cNvPr id="8195" name="Picture 3" descr="C:\Users\Lenovo\Pictures\Screenshots\Screenshot (9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3000372"/>
            <a:ext cx="7858180" cy="2120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9378" cy="92867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 chart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7500990" cy="5616720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3071802" y="1000108"/>
            <a:ext cx="200026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86116" y="6215082"/>
            <a:ext cx="192882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929058" y="1571612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643042" y="1857364"/>
            <a:ext cx="50720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42976" y="2214554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29256" y="228599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1472" y="4286256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Add Book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472" y="4929198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Return Book</a:t>
            </a:r>
            <a:endParaRPr lang="en-US" sz="1200" dirty="0"/>
          </a:p>
        </p:txBody>
      </p:sp>
      <p:sp>
        <p:nvSpPr>
          <p:cNvPr id="49" name="Round Single Corner Rectangle 48"/>
          <p:cNvSpPr/>
          <p:nvPr/>
        </p:nvSpPr>
        <p:spPr>
          <a:xfrm>
            <a:off x="2428860" y="4286256"/>
            <a:ext cx="928694" cy="42862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 Book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500298" y="492919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Update book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4786314" y="4286256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Search Book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786314" y="492919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Return Book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643702" y="4286256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Request Book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72264" y="4929198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Update</a:t>
            </a:r>
            <a:endParaRPr lang="en-US" sz="1200" dirty="0"/>
          </a:p>
        </p:txBody>
      </p:sp>
      <p:sp>
        <p:nvSpPr>
          <p:cNvPr id="55" name="Diamond 54"/>
          <p:cNvSpPr/>
          <p:nvPr/>
        </p:nvSpPr>
        <p:spPr>
          <a:xfrm>
            <a:off x="1428728" y="3286124"/>
            <a:ext cx="1357322" cy="92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Login</a:t>
            </a:r>
            <a:endParaRPr lang="en-US" sz="1200" dirty="0"/>
          </a:p>
        </p:txBody>
      </p:sp>
      <p:sp>
        <p:nvSpPr>
          <p:cNvPr id="56" name="Diamond 55"/>
          <p:cNvSpPr/>
          <p:nvPr/>
        </p:nvSpPr>
        <p:spPr>
          <a:xfrm>
            <a:off x="5643570" y="3357562"/>
            <a:ext cx="1357322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Login</a:t>
            </a:r>
            <a:endParaRPr lang="en-US" sz="1400" dirty="0"/>
          </a:p>
        </p:txBody>
      </p:sp>
      <p:sp>
        <p:nvSpPr>
          <p:cNvPr id="57" name="Down Arrow 56"/>
          <p:cNvSpPr/>
          <p:nvPr/>
        </p:nvSpPr>
        <p:spPr>
          <a:xfrm>
            <a:off x="1643042" y="1857364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715140" y="1857364"/>
            <a:ext cx="14287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6286512" y="2857496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2071670" y="2857496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3357554" y="5572140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1285852" y="5072076"/>
            <a:ext cx="15716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537207" y="4964123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own Arrow 77"/>
          <p:cNvSpPr/>
          <p:nvPr/>
        </p:nvSpPr>
        <p:spPr>
          <a:xfrm>
            <a:off x="4214810" y="5929330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071670" y="585789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5214942" y="571501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7" idx="3"/>
            <a:endCxn id="49" idx="1"/>
          </p:cNvCxnSpPr>
          <p:nvPr/>
        </p:nvCxnSpPr>
        <p:spPr>
          <a:xfrm>
            <a:off x="1500166" y="4500570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571604" y="5214950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786446" y="4500570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1"/>
          </p:cNvCxnSpPr>
          <p:nvPr/>
        </p:nvCxnSpPr>
        <p:spPr>
          <a:xfrm>
            <a:off x="5786446" y="5143512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7467600" cy="378621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project, We have following modules-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Student Module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Librarian Module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85926"/>
            <a:ext cx="7467600" cy="3643338"/>
          </a:xfrm>
        </p:spPr>
        <p:txBody>
          <a:bodyPr/>
          <a:lstStyle/>
          <a:p>
            <a:r>
              <a:rPr lang="en-US" dirty="0" smtClean="0"/>
              <a:t>Computerized Library System is more efficient.</a:t>
            </a:r>
          </a:p>
          <a:p>
            <a:endParaRPr lang="en-US" dirty="0" smtClean="0"/>
          </a:p>
          <a:p>
            <a:r>
              <a:rPr lang="en-US" dirty="0" smtClean="0"/>
              <a:t>It reduces most of the paper work.</a:t>
            </a:r>
          </a:p>
          <a:p>
            <a:endParaRPr lang="en-US" dirty="0" smtClean="0"/>
          </a:p>
          <a:p>
            <a:r>
              <a:rPr lang="en-US" dirty="0" smtClean="0"/>
              <a:t> Compare between current system or automated system, Automated System is best.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7467600" cy="335758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 develop a project titled  “Library Management System”  and is developed to maintain the operation done in  a library.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Ease the transaction done in library by making all the process online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285992"/>
            <a:ext cx="7467600" cy="407196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any Library, All records are maintained in registers.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manual 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lack of consistency in register maintenance leads to both loss of work as well as time and money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project “library Management System” mainly focuses on basic operations of library like add the book, delete book, search book, add student etc. </a:t>
            </a:r>
          </a:p>
          <a:p>
            <a:endParaRPr lang="en-US" dirty="0" smtClean="0"/>
          </a:p>
          <a:p>
            <a:r>
              <a:rPr lang="en-US" dirty="0" smtClean="0"/>
              <a:t>Librarian can issue the books and students can borrow and return the books.</a:t>
            </a:r>
          </a:p>
          <a:p>
            <a:endParaRPr lang="en-US" dirty="0" smtClean="0"/>
          </a:p>
          <a:p>
            <a:r>
              <a:rPr lang="en-US" dirty="0" smtClean="0"/>
              <a:t>Less paper work.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57364"/>
            <a:ext cx="7467600" cy="4616588"/>
          </a:xfrm>
        </p:spPr>
        <p:txBody>
          <a:bodyPr/>
          <a:lstStyle/>
          <a:p>
            <a:r>
              <a:rPr lang="en-US" b="1" dirty="0" smtClean="0"/>
              <a:t>Front end –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 Studio (  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Back end –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Eclipse ()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Tomcat()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Of Project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Lenovo\Desktop\1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832" y="2571744"/>
            <a:ext cx="7467600" cy="3130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C:\Users\Lenovo\Pictures\Screenshots\Screenshot (7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71678"/>
            <a:ext cx="8271307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About Us</a:t>
            </a:r>
            <a:endParaRPr lang="en-US" sz="4000" b="1" dirty="0"/>
          </a:p>
        </p:txBody>
      </p:sp>
      <p:pic>
        <p:nvPicPr>
          <p:cNvPr id="3074" name="Picture 2" descr="C:\Users\Lenovo\Pictures\Screenshots\Screenshot (7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607" y="1714488"/>
            <a:ext cx="6836665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Student – registration and login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Lenovo\Pictures\Screenshots\Screenshot (8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7" y="1357298"/>
            <a:ext cx="7233096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406</TotalTime>
  <Words>233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Library Management System </vt:lpstr>
      <vt:lpstr>Project Definition</vt:lpstr>
      <vt:lpstr>Problem Statement</vt:lpstr>
      <vt:lpstr>SOLUTIONS</vt:lpstr>
      <vt:lpstr>SOFTWARE REQUIREMENTS</vt:lpstr>
      <vt:lpstr>Architecture Of Project</vt:lpstr>
      <vt:lpstr>HOME PAGE</vt:lpstr>
      <vt:lpstr>About Us</vt:lpstr>
      <vt:lpstr>Student – registration and login</vt:lpstr>
      <vt:lpstr>Slide 10</vt:lpstr>
      <vt:lpstr>Librarian login</vt:lpstr>
      <vt:lpstr>Slide 12</vt:lpstr>
      <vt:lpstr>Slide 13</vt:lpstr>
      <vt:lpstr>Flow chart</vt:lpstr>
      <vt:lpstr>Modules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SHIVA</dc:creator>
  <cp:lastModifiedBy>user</cp:lastModifiedBy>
  <cp:revision>32</cp:revision>
  <dcterms:created xsi:type="dcterms:W3CDTF">2019-12-16T05:40:28Z</dcterms:created>
  <dcterms:modified xsi:type="dcterms:W3CDTF">2019-12-17T19:47:29Z</dcterms:modified>
</cp:coreProperties>
</file>