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7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76" r:id="rId12"/>
    <p:sldId id="271" r:id="rId13"/>
    <p:sldId id="273" r:id="rId14"/>
    <p:sldId id="274" r:id="rId15"/>
    <p:sldId id="270" r:id="rId16"/>
    <p:sldId id="268" r:id="rId17"/>
    <p:sldId id="269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3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0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9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2173-AD29-4060-85EF-32A6BCA7BAF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BC32-59D0-4999-9654-566F8164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2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3.jpe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 리듬 스타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14912" y="2315187"/>
            <a:ext cx="3532471" cy="21605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47383" y="2315187"/>
            <a:ext cx="3532471" cy="21605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1539" y="2447065"/>
            <a:ext cx="2810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LODING</a:t>
            </a:r>
            <a:endParaRPr lang="ko-KR" alt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5034010" y="2447065"/>
            <a:ext cx="3176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작은 것들을 위한 시</a:t>
            </a:r>
            <a:endParaRPr lang="ko-KR" altLang="en-US" sz="4000" dirty="0"/>
          </a:p>
        </p:txBody>
      </p:sp>
      <p:pic>
        <p:nvPicPr>
          <p:cNvPr id="7" name="Picture 2" descr="방탄소년단 작은 것들을 위한 시 앨범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854" y="2315186"/>
            <a:ext cx="2160558" cy="21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074" y="957943"/>
            <a:ext cx="8428126" cy="431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난이도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상</a:t>
            </a:r>
            <a:r>
              <a:rPr lang="en-US" altLang="ko-KR" sz="2400" b="1" dirty="0" smtClean="0"/>
              <a:t>) : 8</a:t>
            </a:r>
            <a:r>
              <a:rPr lang="ko-KR" altLang="en-US" sz="2400" b="1" dirty="0" smtClean="0"/>
              <a:t>키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난이도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중</a:t>
            </a:r>
            <a:r>
              <a:rPr lang="en-US" altLang="ko-KR" sz="2400" b="1" dirty="0" smtClean="0"/>
              <a:t>) : 6</a:t>
            </a:r>
            <a:r>
              <a:rPr lang="ko-KR" altLang="en-US" sz="2400" b="1" dirty="0" smtClean="0"/>
              <a:t>키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난이도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하</a:t>
            </a:r>
            <a:r>
              <a:rPr lang="en-US" altLang="ko-KR" sz="2400" b="1" dirty="0" smtClean="0"/>
              <a:t>) : 4</a:t>
            </a:r>
            <a:r>
              <a:rPr lang="ko-KR" altLang="en-US" sz="2400" b="1" dirty="0" smtClean="0"/>
              <a:t>키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노래 선택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몇 초 후에 떨어지는지 생각하고 키는 랜덤으로 떨어지게</a:t>
            </a:r>
            <a:endParaRPr lang="en-US" altLang="ko-KR" sz="2400" b="1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31371" y="152400"/>
            <a:ext cx="2667000" cy="63137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노트 맵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박연수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005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13171" y="4540769"/>
            <a:ext cx="4604657" cy="7853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13171" y="1895582"/>
            <a:ext cx="4604657" cy="26332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13171" y="52974"/>
            <a:ext cx="4604657" cy="18426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000" y="3545782"/>
            <a:ext cx="4974772" cy="3244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1000" y="63310"/>
            <a:ext cx="4974772" cy="3581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8089" y="1074942"/>
            <a:ext cx="980388" cy="631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10452" y="1074942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22815" y="1074942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35178" y="1074942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089" y="1953206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10452" y="1953206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22815" y="195320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35178" y="1953206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8089" y="287860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10452" y="287860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22815" y="287860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35178" y="287860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8132" y="373145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20495" y="373145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32858" y="373145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45221" y="373145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132" y="452880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20495" y="452880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32858" y="452880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45221" y="452880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8132" y="532615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0495" y="532615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32858" y="532615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45221" y="532615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8132" y="612350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0495" y="612350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932858" y="612350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45221" y="612350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98089" y="181160"/>
            <a:ext cx="980388" cy="6315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10452" y="181160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22815" y="181160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35178" y="181160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577860" y="1110524"/>
            <a:ext cx="980388" cy="631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90223" y="1110524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802586" y="111052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914949" y="1110524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7860" y="1988788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690223" y="1988788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02586" y="1988788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14949" y="1988788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577860" y="291418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690223" y="291418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802586" y="2914186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914949" y="291418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587903" y="3767036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700266" y="376703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812629" y="376703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924992" y="376703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587903" y="456438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700266" y="456438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812629" y="456438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924992" y="4564386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577860" y="216742"/>
            <a:ext cx="980388" cy="631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90223" y="216742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802586" y="216742"/>
            <a:ext cx="98038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914949" y="216742"/>
            <a:ext cx="980388" cy="6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0" y="216741"/>
            <a:ext cx="4898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5.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6.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7.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8.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0126" y="314127"/>
            <a:ext cx="4898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10.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11.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12.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13.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14.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515600" y="6042365"/>
            <a:ext cx="157842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난이도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946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6640286" y="3548723"/>
            <a:ext cx="2579914" cy="5551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640286" y="1349829"/>
            <a:ext cx="2579914" cy="20492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701143" y="1349829"/>
            <a:ext cx="2634343" cy="24710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783771" y="1349829"/>
            <a:ext cx="2645229" cy="24710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H="1">
            <a:off x="895337" y="143961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1319881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1744425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H="1">
            <a:off x="2168969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2593513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3018057" y="1439617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895337" y="183150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1319881" y="183150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1744425" y="183150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2168969" y="183150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H="1">
            <a:off x="2593513" y="183150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018057" y="1831502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895337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1319881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744425" y="222338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2168969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H="1">
            <a:off x="2593513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H="1">
            <a:off x="3018057" y="2223387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895337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flipH="1">
            <a:off x="1319881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flipH="1">
            <a:off x="1744425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flipH="1">
            <a:off x="2168969" y="261527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flipH="1">
            <a:off x="2593513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flipH="1">
            <a:off x="3018057" y="2615272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flipH="1">
            <a:off x="895337" y="300715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flipH="1">
            <a:off x="1319881" y="300715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flipH="1">
            <a:off x="1744425" y="300715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2168969" y="300715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H="1">
            <a:off x="2593513" y="300715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018057" y="3007157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H="1">
            <a:off x="895337" y="339904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H="1">
            <a:off x="1319881" y="339904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H="1">
            <a:off x="1744425" y="339904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flipH="1">
            <a:off x="2168969" y="339904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flipH="1">
            <a:off x="2593513" y="339904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flipH="1">
            <a:off x="3018057" y="3399042"/>
            <a:ext cx="272143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flipH="1">
            <a:off x="6732813" y="143961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flipH="1">
            <a:off x="7157357" y="143961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flipH="1">
            <a:off x="7581901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flipH="1">
            <a:off x="8006445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flipH="1">
            <a:off x="8430989" y="143961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flipH="1">
            <a:off x="8855533" y="1439617"/>
            <a:ext cx="272143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H="1">
            <a:off x="6732813" y="183150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H="1">
            <a:off x="7157357" y="183150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flipH="1">
            <a:off x="7581901" y="183150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H="1">
            <a:off x="8006445" y="183150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H="1">
            <a:off x="8430989" y="183150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H="1">
            <a:off x="8855533" y="1831502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flipH="1">
            <a:off x="6732813" y="222338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flipH="1">
            <a:off x="7157357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H="1">
            <a:off x="7581901" y="222338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 flipH="1">
            <a:off x="8006445" y="222338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8430989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H="1">
            <a:off x="8855533" y="2223387"/>
            <a:ext cx="272143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6732813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H="1">
            <a:off x="7157357" y="261527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flipH="1">
            <a:off x="7581901" y="261527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flipH="1">
            <a:off x="8006445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flipH="1">
            <a:off x="8430989" y="261527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flipH="1">
            <a:off x="8855533" y="2615272"/>
            <a:ext cx="272143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flipH="1">
            <a:off x="6732813" y="300715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flipH="1">
            <a:off x="7157357" y="300715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flipH="1">
            <a:off x="7581901" y="300715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H="1">
            <a:off x="8006445" y="3007157"/>
            <a:ext cx="299357" cy="2993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flipH="1">
            <a:off x="8430989" y="300715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flipH="1">
            <a:off x="8855533" y="3007157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flipH="1">
            <a:off x="6732813" y="3698405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flipH="1">
            <a:off x="7157357" y="3698405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H="1">
            <a:off x="7581901" y="3698405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flipH="1">
            <a:off x="8006445" y="3698405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flipH="1">
            <a:off x="8430989" y="3698405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flipH="1">
            <a:off x="8855533" y="3698405"/>
            <a:ext cx="272143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>
            <a:off x="3807285" y="143961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 flipH="1">
            <a:off x="4231829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flipH="1">
            <a:off x="4656373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 flipH="1">
            <a:off x="5080917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flipH="1">
            <a:off x="5505461" y="143961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 flipH="1">
            <a:off x="5930005" y="1439617"/>
            <a:ext cx="272143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 flipH="1">
            <a:off x="3807285" y="183150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flipH="1">
            <a:off x="4231829" y="183150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 flipH="1">
            <a:off x="4656373" y="183150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 flipH="1">
            <a:off x="5080917" y="183150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flipH="1">
            <a:off x="5505461" y="183150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flipH="1">
            <a:off x="5930005" y="1831502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flipH="1">
            <a:off x="3807285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flipH="1">
            <a:off x="4231829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flipH="1">
            <a:off x="4656373" y="222338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flipH="1">
            <a:off x="5080917" y="222338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 flipH="1">
            <a:off x="5505461" y="222338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flipH="1">
            <a:off x="5930005" y="2223387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flipH="1">
            <a:off x="3807285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flipH="1">
            <a:off x="4231829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flipH="1">
            <a:off x="4656373" y="261527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flipH="1">
            <a:off x="5080917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flipH="1">
            <a:off x="5505461" y="261527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 flipH="1">
            <a:off x="5930005" y="2615272"/>
            <a:ext cx="272143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 flipH="1">
            <a:off x="3807285" y="300715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 flipH="1">
            <a:off x="4231829" y="300715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 flipH="1">
            <a:off x="4656373" y="300715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flipH="1">
            <a:off x="5080917" y="3007157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 flipH="1">
            <a:off x="5505461" y="3007157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flipH="1">
            <a:off x="5930005" y="3007157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 flipH="1">
            <a:off x="3807285" y="339904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 flipH="1">
            <a:off x="4231829" y="339904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flipH="1">
            <a:off x="4656373" y="339904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H="1">
            <a:off x="5080917" y="3399042"/>
            <a:ext cx="299357" cy="299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flipH="1">
            <a:off x="5505461" y="3399042"/>
            <a:ext cx="299357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flipH="1">
            <a:off x="5930005" y="3399042"/>
            <a:ext cx="272143" cy="299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0515600" y="6042365"/>
            <a:ext cx="157842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난이도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직사각형 382"/>
          <p:cNvSpPr/>
          <p:nvPr/>
        </p:nvSpPr>
        <p:spPr>
          <a:xfrm>
            <a:off x="5893614" y="4151814"/>
            <a:ext cx="3428347" cy="15495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5893614" y="771087"/>
            <a:ext cx="3428347" cy="3297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2304083" y="3545630"/>
            <a:ext cx="3468481" cy="29002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2304083" y="568467"/>
            <a:ext cx="3472455" cy="29736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66996" y="65579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72459" y="65579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5944" y="65579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66996" y="101246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72459" y="101246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85944" y="101246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6996" y="136913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72459" y="136913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85944" y="136913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66996" y="17257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72459" y="17257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285944" y="17257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66996" y="20824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872459" y="20824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285944" y="20824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66996" y="24391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72459" y="24391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85944" y="24391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466996" y="279579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72459" y="279579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285944" y="279579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466996" y="315246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872459" y="315246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285944" y="315246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0515600" y="6042365"/>
            <a:ext cx="1578428" cy="631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난이도 </a:t>
            </a:r>
            <a:r>
              <a:rPr lang="en-US" altLang="ko-KR" b="1" dirty="0"/>
              <a:t>(</a:t>
            </a:r>
            <a:r>
              <a:rPr lang="ko-KR" altLang="en-US" b="1" dirty="0"/>
              <a:t>상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3711553" y="65579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117016" y="65579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530501" y="65579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11553" y="101246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117016" y="101246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530501" y="101246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711553" y="136913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117016" y="136913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530501" y="136913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11553" y="172579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117016" y="17257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530501" y="17257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711553" y="20824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117016" y="208246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530501" y="20824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711553" y="24391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17016" y="24391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530501" y="243913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711553" y="279579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117016" y="279579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530501" y="279579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711553" y="315246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117016" y="315246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530501" y="315246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938181" y="65579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5343644" y="65579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938181" y="101246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5343644" y="101246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938181" y="136913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343644" y="136913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38181" y="17257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5343644" y="17257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938181" y="20824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343644" y="20824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938181" y="24391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5343644" y="24391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938181" y="27957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343644" y="279579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938181" y="315246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343644" y="3152465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466996" y="374730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872459" y="374730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285944" y="374730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466996" y="410397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872459" y="410397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3285944" y="410397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466996" y="446064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872459" y="446064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3285944" y="446064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2466996" y="481730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872459" y="481730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285944" y="481730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6013736" y="427469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419199" y="427469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832684" y="427469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012935" y="46313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418398" y="463136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831883" y="463136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012935" y="498803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418398" y="498803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831883" y="49880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3711553" y="374730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4117016" y="374730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4530501" y="374730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711553" y="410397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4117016" y="410397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4530501" y="410397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711553" y="446064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4117016" y="446064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4530501" y="446064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3711553" y="481730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117016" y="481730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4530501" y="481730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258293" y="42746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663756" y="427469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8077241" y="427469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7257492" y="463136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7662955" y="463136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8076440" y="463136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7257492" y="498803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7662955" y="498803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8076440" y="498803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4938181" y="374730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5343644" y="374730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4938181" y="410397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5343644" y="410397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4938181" y="446064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5343644" y="446064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938181" y="481730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5343644" y="481730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8484921" y="427469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8885609" y="427469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8484120" y="463136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8889583" y="463136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8484120" y="498803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8889583" y="498803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6012935" y="53446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6418398" y="53446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6831883" y="53446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257492" y="53446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662955" y="53446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8076440" y="53446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84120" y="53446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8889583" y="534469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6013736" y="87262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6419199" y="87262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6832684" y="8726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6013736" y="12292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6419199" y="122929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832684" y="122929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6013736" y="15859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6419199" y="15859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6832684" y="158596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6013736" y="194262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419199" y="19426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6832684" y="19426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6013736" y="229929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6419199" y="229929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6832684" y="229929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6013736" y="265596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6419199" y="265596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6832684" y="265596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6013736" y="301262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6419199" y="301262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6832684" y="3012628"/>
            <a:ext cx="301435" cy="2305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6013736" y="3369295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6419199" y="336929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6832684" y="3369295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7258293" y="8726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/>
          <p:cNvSpPr/>
          <p:nvPr/>
        </p:nvSpPr>
        <p:spPr>
          <a:xfrm>
            <a:off x="7663756" y="8726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8077241" y="8726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7258293" y="12292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>
            <a:off x="7663756" y="12292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8077241" y="122929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7258293" y="158596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>
            <a:off x="7663756" y="158596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8077241" y="158596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7258293" y="194262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/>
          <p:cNvSpPr/>
          <p:nvPr/>
        </p:nvSpPr>
        <p:spPr>
          <a:xfrm>
            <a:off x="7663756" y="194262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8077241" y="19426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7258293" y="229929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/>
          <p:cNvSpPr/>
          <p:nvPr/>
        </p:nvSpPr>
        <p:spPr>
          <a:xfrm>
            <a:off x="7663756" y="229929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/>
          <p:cNvSpPr/>
          <p:nvPr/>
        </p:nvSpPr>
        <p:spPr>
          <a:xfrm>
            <a:off x="8077241" y="229929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7258293" y="265596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7663756" y="265596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8077241" y="2655961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/>
          <p:cNvSpPr/>
          <p:nvPr/>
        </p:nvSpPr>
        <p:spPr>
          <a:xfrm>
            <a:off x="7258293" y="3012628"/>
            <a:ext cx="301435" cy="2305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7663756" y="301262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8077241" y="3012628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7258293" y="336929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7663756" y="3369295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/>
          <p:cNvSpPr/>
          <p:nvPr/>
        </p:nvSpPr>
        <p:spPr>
          <a:xfrm>
            <a:off x="8077241" y="336929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/>
          <p:cNvSpPr/>
          <p:nvPr/>
        </p:nvSpPr>
        <p:spPr>
          <a:xfrm>
            <a:off x="8484921" y="87262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8890384" y="87262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8484921" y="122929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8890384" y="12292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8484921" y="15859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8890384" y="15859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8484921" y="19426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8890384" y="194262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8484921" y="2299294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8890384" y="2299294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8484921" y="265596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8890384" y="2655961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8484921" y="301262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8890384" y="3012628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8484921" y="3369295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8890384" y="3369295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013736" y="3725962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6419199" y="3725962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6832684" y="3725962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7258293" y="3725962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7663756" y="3725962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8077241" y="3725962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8484921" y="3725962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8890384" y="3725962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2466996" y="509322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2872459" y="50932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3285944" y="50932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2466996" y="54498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2872459" y="544989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3285944" y="54498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2466996" y="58065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2872459" y="58065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3285944" y="580656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2466996" y="61632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2872459" y="61632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3285944" y="61632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3711553" y="50932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4117016" y="5093226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4530501" y="50932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3711553" y="54498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4117016" y="54498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4530501" y="5449893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3711553" y="58065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4117016" y="58065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4530501" y="58065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3711553" y="616322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4117016" y="61632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4530501" y="61632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4938181" y="50932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/>
          <p:cNvSpPr/>
          <p:nvPr/>
        </p:nvSpPr>
        <p:spPr>
          <a:xfrm>
            <a:off x="5343644" y="5093226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/>
          <p:cNvSpPr/>
          <p:nvPr/>
        </p:nvSpPr>
        <p:spPr>
          <a:xfrm>
            <a:off x="4938181" y="54498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5343644" y="5449893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4938181" y="5806560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/>
          <p:cNvSpPr/>
          <p:nvPr/>
        </p:nvSpPr>
        <p:spPr>
          <a:xfrm>
            <a:off x="5343644" y="5806560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/>
          <p:cNvSpPr/>
          <p:nvPr/>
        </p:nvSpPr>
        <p:spPr>
          <a:xfrm>
            <a:off x="4938181" y="6163227"/>
            <a:ext cx="301435" cy="23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5343644" y="6163227"/>
            <a:ext cx="301435" cy="2305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3260" y="5527647"/>
            <a:ext cx="2117692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22480" y="5530011"/>
            <a:ext cx="2062311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7530" y="5526076"/>
            <a:ext cx="2086267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24289" y="5526076"/>
            <a:ext cx="2078609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93657" y="5600802"/>
            <a:ext cx="91911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10952" y="512982"/>
            <a:ext cx="0" cy="523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82279" y="622957"/>
            <a:ext cx="0" cy="487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59929" y="682664"/>
            <a:ext cx="0" cy="489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51011" y="802066"/>
            <a:ext cx="67560" cy="477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991787" y="5332241"/>
            <a:ext cx="2120638" cy="4713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perfect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69161" y="597972"/>
            <a:ext cx="1272619" cy="346318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12977" y="4120153"/>
            <a:ext cx="2083324" cy="4336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bad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2135" y="5073198"/>
            <a:ext cx="2055833" cy="4713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66894" y="453874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2667786"/>
            <a:ext cx="1329179" cy="8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콤보점수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466895" y="915588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0479663" y="1409717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479661" y="2385809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479662" y="1897763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0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숏노트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b="1" dirty="0"/>
              <a:t>노란색</a:t>
            </a:r>
            <a:r>
              <a:rPr lang="ko-KR" altLang="en-US" dirty="0"/>
              <a:t>  </a:t>
            </a:r>
            <a:r>
              <a:rPr lang="en-US" altLang="ko-KR" dirty="0"/>
              <a:t>/ </a:t>
            </a:r>
            <a:r>
              <a:rPr lang="ko-KR" altLang="en-US" dirty="0"/>
              <a:t>테두리</a:t>
            </a:r>
          </a:p>
          <a:p>
            <a:r>
              <a:rPr lang="ko-KR" altLang="en-US" dirty="0" err="1"/>
              <a:t>롱노트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그라데이션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테두리</a:t>
            </a:r>
          </a:p>
          <a:p>
            <a:endParaRPr lang="ko-KR" altLang="en-US" dirty="0"/>
          </a:p>
          <a:p>
            <a:r>
              <a:rPr lang="ko-KR" altLang="en-US" dirty="0"/>
              <a:t>라인에 노트가 정확히 들어오면 </a:t>
            </a:r>
            <a:r>
              <a:rPr lang="ko-KR" altLang="en-US" dirty="0" err="1"/>
              <a:t>퍼펙</a:t>
            </a:r>
            <a:endParaRPr lang="ko-KR" altLang="en-US" dirty="0"/>
          </a:p>
          <a:p>
            <a:r>
              <a:rPr lang="ko-KR" altLang="en-US" dirty="0"/>
              <a:t>라인에 노트가 걸치면 굿</a:t>
            </a:r>
          </a:p>
          <a:p>
            <a:r>
              <a:rPr lang="ko-KR" altLang="en-US" dirty="0"/>
              <a:t>라인에 노트가 근접하면 </a:t>
            </a:r>
            <a:r>
              <a:rPr lang="ko-KR" altLang="en-US" dirty="0" err="1"/>
              <a:t>노말</a:t>
            </a:r>
            <a:endParaRPr lang="ko-KR" altLang="en-US" dirty="0"/>
          </a:p>
          <a:p>
            <a:r>
              <a:rPr lang="ko-KR" altLang="en-US" dirty="0"/>
              <a:t>라인에 노트가 벗어나면 </a:t>
            </a:r>
            <a:r>
              <a:rPr lang="ko-KR" altLang="en-US" dirty="0" err="1"/>
              <a:t>배드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8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부가사항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다올</a:t>
            </a:r>
            <a:r>
              <a:rPr lang="en-US" altLang="ko-KR" dirty="0"/>
              <a:t>, </a:t>
            </a:r>
            <a:r>
              <a:rPr lang="ko-KR" altLang="en-US" dirty="0"/>
              <a:t>원희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콤보 </a:t>
            </a:r>
            <a:r>
              <a:rPr lang="en-US" altLang="ko-KR" dirty="0"/>
              <a:t>- ?</a:t>
            </a:r>
            <a:r>
              <a:rPr lang="ko-KR" altLang="en-US" dirty="0" err="1"/>
              <a:t>콤보마다</a:t>
            </a:r>
            <a:r>
              <a:rPr lang="ko-KR" altLang="en-US" dirty="0"/>
              <a:t> 효과 </a:t>
            </a:r>
            <a:r>
              <a:rPr lang="en-US" altLang="ko-KR" dirty="0"/>
              <a:t>/ </a:t>
            </a:r>
            <a:r>
              <a:rPr lang="ko-KR" altLang="en-US" dirty="0" err="1"/>
              <a:t>롱노트</a:t>
            </a:r>
            <a:r>
              <a:rPr lang="ko-KR" altLang="en-US" dirty="0"/>
              <a:t> 콤보 판정 추가</a:t>
            </a:r>
          </a:p>
          <a:p>
            <a:endParaRPr lang="ko-KR" altLang="en-US" dirty="0"/>
          </a:p>
          <a:p>
            <a:r>
              <a:rPr lang="ko-KR" altLang="en-US" dirty="0"/>
              <a:t>체력 </a:t>
            </a:r>
            <a:r>
              <a:rPr lang="en-US" altLang="ko-KR" dirty="0"/>
              <a:t>- 5</a:t>
            </a:r>
            <a:r>
              <a:rPr lang="ko-KR" altLang="en-US" dirty="0"/>
              <a:t>칸 </a:t>
            </a:r>
            <a:r>
              <a:rPr lang="en-US" altLang="ko-KR" dirty="0"/>
              <a:t>- 1</a:t>
            </a:r>
            <a:r>
              <a:rPr lang="ko-KR" altLang="en-US" dirty="0"/>
              <a:t>칸당 노트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- 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회 </a:t>
            </a:r>
            <a:r>
              <a:rPr lang="en-US" altLang="ko-KR" dirty="0"/>
              <a:t>-&gt; </a:t>
            </a:r>
            <a:r>
              <a:rPr lang="ko-KR" altLang="en-US" dirty="0"/>
              <a:t>사망</a:t>
            </a:r>
          </a:p>
          <a:p>
            <a:endParaRPr lang="ko-KR" altLang="en-US" dirty="0"/>
          </a:p>
          <a:p>
            <a:r>
              <a:rPr lang="ko-KR" altLang="en-US" dirty="0"/>
              <a:t>노트 </a:t>
            </a:r>
            <a:r>
              <a:rPr lang="ko-KR" altLang="en-US" dirty="0" err="1"/>
              <a:t>판정시마다</a:t>
            </a:r>
            <a:r>
              <a:rPr lang="ko-KR" altLang="en-US" dirty="0"/>
              <a:t> </a:t>
            </a:r>
            <a:r>
              <a:rPr lang="ko-KR" altLang="en-US" dirty="0" err="1"/>
              <a:t>히트라이트닝</a:t>
            </a:r>
            <a:r>
              <a:rPr lang="ko-KR" altLang="en-US" dirty="0"/>
              <a:t> 효과</a:t>
            </a:r>
          </a:p>
          <a:p>
            <a:endParaRPr lang="ko-KR" altLang="en-US" dirty="0"/>
          </a:p>
          <a:p>
            <a:r>
              <a:rPr lang="ko-KR" altLang="en-US" dirty="0"/>
              <a:t>곡 진행도</a:t>
            </a:r>
          </a:p>
        </p:txBody>
      </p:sp>
    </p:spTree>
    <p:extLst>
      <p:ext uri="{BB962C8B-B14F-4D97-AF65-F5344CB8AC3E}">
        <p14:creationId xmlns:p14="http://schemas.microsoft.com/office/powerpoint/2010/main" val="34573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9288380" y="5951620"/>
            <a:ext cx="121920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288379" y="5374105"/>
            <a:ext cx="2245895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422359"/>
            <a:ext cx="12192000" cy="65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방탄소년단 작은 것들을 위한 시 앨범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60" y="970497"/>
            <a:ext cx="3719931" cy="37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1459" y="3937893"/>
            <a:ext cx="3736232" cy="752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이 노래 난이도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012" y="1299982"/>
            <a:ext cx="3114626" cy="2758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0127" y="1245535"/>
            <a:ext cx="442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작은 것들을 </a:t>
            </a:r>
            <a:endParaRPr lang="en-US" altLang="ko-KR" sz="3600" dirty="0" smtClean="0"/>
          </a:p>
          <a:p>
            <a:r>
              <a:rPr lang="ko-KR" altLang="en-US" sz="3600" dirty="0" smtClean="0"/>
              <a:t>위한 시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20127" y="922370"/>
            <a:ext cx="12843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방탄소년단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0053" y="3221845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TOTAL SCORE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0053" y="3485293"/>
            <a:ext cx="34132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i="1" dirty="0" smtClean="0"/>
              <a:t>525,300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0053" y="4103592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PERFECT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9162" y="4109571"/>
            <a:ext cx="86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80256" y="4103592"/>
            <a:ext cx="86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42369" y="4426425"/>
            <a:ext cx="253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0            0       0</a:t>
            </a:r>
            <a:endParaRPr lang="ko-KR" altLang="en-US" dirty="0"/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88379" y="5374105"/>
            <a:ext cx="2903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GO TO MENU</a:t>
            </a:r>
            <a:endParaRPr lang="ko-KR" altLang="en-US" sz="2500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9288379" y="5951620"/>
            <a:ext cx="13455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REPLAY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282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역할</a:t>
            </a:r>
            <a:r>
              <a:rPr lang="en-US" altLang="ko-KR" smtClean="0"/>
              <a:t>-</a:t>
            </a:r>
            <a:r>
              <a:rPr lang="ko-KR" altLang="en-US" sz="2000" smtClean="0"/>
              <a:t>전체적인 틀</a:t>
            </a:r>
            <a:r>
              <a:rPr lang="en-US" altLang="ko-KR" sz="2000" smtClean="0"/>
              <a:t>,</a:t>
            </a:r>
            <a:r>
              <a:rPr lang="ko-KR" altLang="en-US" sz="2000" smtClean="0"/>
              <a:t>노래선택</a:t>
            </a:r>
            <a:r>
              <a:rPr lang="en-US" altLang="ko-KR" sz="2000" smtClean="0"/>
              <a:t>,</a:t>
            </a:r>
            <a:r>
              <a:rPr lang="ko-KR" altLang="en-US" sz="2000" smtClean="0"/>
              <a:t>노트 맵</a:t>
            </a:r>
            <a:r>
              <a:rPr lang="en-US" altLang="ko-KR" sz="2000" smtClean="0"/>
              <a:t>, </a:t>
            </a:r>
            <a:r>
              <a:rPr lang="ko-KR" altLang="en-US" sz="2000" smtClean="0"/>
              <a:t>노트</a:t>
            </a:r>
            <a:r>
              <a:rPr lang="en-US" altLang="ko-KR" sz="2000" smtClean="0"/>
              <a:t>1,2   [</a:t>
            </a:r>
            <a:r>
              <a:rPr lang="ko-KR" altLang="en-US" sz="2000" smtClean="0"/>
              <a:t>키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 변경</a:t>
            </a:r>
            <a:r>
              <a:rPr lang="en-US" altLang="ko-KR" sz="2000" smtClean="0"/>
              <a:t>, </a:t>
            </a:r>
            <a:r>
              <a:rPr lang="ko-KR" altLang="en-US" sz="2000" smtClean="0"/>
              <a:t>랭킹</a:t>
            </a:r>
            <a:r>
              <a:rPr lang="en-US" altLang="ko-KR" sz="2000" smtClean="0"/>
              <a:t>]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민조</a:t>
            </a:r>
            <a:r>
              <a:rPr lang="en-US" altLang="ko-KR" smtClean="0"/>
              <a:t>-</a:t>
            </a:r>
            <a:r>
              <a:rPr lang="ko-KR" altLang="en-US" smtClean="0"/>
              <a:t>전체적인 틀</a:t>
            </a:r>
            <a:r>
              <a:rPr lang="en-US" altLang="ko-KR" smtClean="0"/>
              <a:t>(</a:t>
            </a:r>
            <a:r>
              <a:rPr lang="ko-KR" altLang="en-US" smtClean="0"/>
              <a:t>보조 노트 맵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태형</a:t>
            </a:r>
            <a:r>
              <a:rPr lang="en-US" altLang="ko-KR" smtClean="0"/>
              <a:t>-</a:t>
            </a:r>
            <a:r>
              <a:rPr lang="ko-KR" altLang="en-US" smtClean="0"/>
              <a:t>노래선택 </a:t>
            </a:r>
            <a:r>
              <a:rPr lang="en-US" altLang="ko-KR" smtClean="0"/>
              <a:t>(</a:t>
            </a:r>
            <a:r>
              <a:rPr lang="ko-KR" altLang="en-US" smtClean="0"/>
              <a:t>보조 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다올-노트 </a:t>
            </a:r>
            <a:r>
              <a:rPr lang="en-US" altLang="ko-KR" smtClean="0"/>
              <a:t>1</a:t>
            </a:r>
          </a:p>
          <a:p>
            <a:endParaRPr lang="en-US" altLang="ko-KR" smtClean="0"/>
          </a:p>
          <a:p>
            <a:r>
              <a:rPr lang="ko-KR" altLang="en-US" smtClean="0"/>
              <a:t>원희</a:t>
            </a:r>
            <a:r>
              <a:rPr lang="en-US" altLang="ko-KR" smtClean="0"/>
              <a:t>-</a:t>
            </a:r>
            <a:r>
              <a:rPr lang="ko-KR" altLang="en-US" smtClean="0"/>
              <a:t>노트</a:t>
            </a:r>
            <a:r>
              <a:rPr lang="en-US" altLang="ko-KR" smtClean="0"/>
              <a:t> 2</a:t>
            </a:r>
          </a:p>
          <a:p>
            <a:endParaRPr lang="en-US" altLang="ko-KR" smtClean="0"/>
          </a:p>
          <a:p>
            <a:r>
              <a:rPr lang="ko-KR" altLang="en-US" smtClean="0"/>
              <a:t>연수</a:t>
            </a:r>
            <a:r>
              <a:rPr lang="en-US" altLang="ko-KR" smtClean="0"/>
              <a:t>-</a:t>
            </a:r>
            <a:r>
              <a:rPr lang="ko-KR" altLang="en-US" smtClean="0"/>
              <a:t>노트 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4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0817" y="1143748"/>
            <a:ext cx="9144000" cy="2375555"/>
          </a:xfrm>
        </p:spPr>
        <p:txBody>
          <a:bodyPr>
            <a:noAutofit/>
          </a:bodyPr>
          <a:lstStyle/>
          <a:p>
            <a:r>
              <a:rPr lang="en-US" altLang="ko-KR" sz="19000" dirty="0" smtClean="0"/>
              <a:t>BOLD</a:t>
            </a:r>
            <a:endParaRPr lang="ko-KR" altLang="en-US" sz="19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05136" y="3909530"/>
            <a:ext cx="2181726" cy="531700"/>
          </a:xfrm>
        </p:spPr>
        <p:txBody>
          <a:bodyPr/>
          <a:lstStyle/>
          <a:p>
            <a:r>
              <a:rPr lang="en-US" altLang="ko-KR" dirty="0" smtClean="0">
                <a:hlinkClick r:id="rId2" action="ppaction://hlinksldjump"/>
              </a:rPr>
              <a:t>GAME START</a:t>
            </a:r>
            <a:endParaRPr lang="en-US" altLang="ko-KR" dirty="0">
              <a:hlinkClick r:id="rId2" action="ppaction://hlinksldjump"/>
            </a:endParaRPr>
          </a:p>
        </p:txBody>
      </p:sp>
      <p:sp>
        <p:nvSpPr>
          <p:cNvPr id="4" name="부제목 2">
            <a:hlinkClick r:id="rId3" action="ppaction://hlinksldjump"/>
          </p:cNvPr>
          <p:cNvSpPr txBox="1">
            <a:spLocks/>
          </p:cNvSpPr>
          <p:nvPr/>
        </p:nvSpPr>
        <p:spPr>
          <a:xfrm>
            <a:off x="5005136" y="4734355"/>
            <a:ext cx="2215299" cy="47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HOW TO PLAY</a:t>
            </a:r>
          </a:p>
          <a:p>
            <a:endParaRPr lang="en-US" altLang="ko-KR" dirty="0"/>
          </a:p>
        </p:txBody>
      </p:sp>
      <p:sp>
        <p:nvSpPr>
          <p:cNvPr id="5" name="부제목 2">
            <a:hlinkClick r:id="rId4" action="ppaction://hlinksldjump"/>
          </p:cNvPr>
          <p:cNvSpPr txBox="1">
            <a:spLocks/>
          </p:cNvSpPr>
          <p:nvPr/>
        </p:nvSpPr>
        <p:spPr>
          <a:xfrm>
            <a:off x="4988350" y="5507249"/>
            <a:ext cx="2215299" cy="47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OPTION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5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ㅡㅡㅡㅡㅡㅡㅡㅡㅡㅡㅡㅡㅡㅡㅡㅡㅡㅡㅡㅡㅡㅡㅡㅡㅡ</a:t>
            </a:r>
            <a:endParaRPr lang="ko-KR" alt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0353773" y="6311900"/>
            <a:ext cx="18382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게임 시작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136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2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OPTION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28337" y="1267326"/>
            <a:ext cx="417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 설정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배경음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효과음</a:t>
            </a:r>
            <a:endParaRPr lang="en-US" altLang="ko-KR" dirty="0" smtClean="0"/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10376452" y="6154310"/>
            <a:ext cx="16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9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8420420" y="1848727"/>
            <a:ext cx="2330032" cy="389643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43760" y="1848727"/>
            <a:ext cx="2334694" cy="390422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5345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SELECT MUSIC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61774"/>
            <a:ext cx="5534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&gt;DESTINATION</a:t>
            </a:r>
            <a:endParaRPr lang="ko-KR" altLang="en-US" sz="3000" dirty="0"/>
          </a:p>
        </p:txBody>
      </p:sp>
      <p:pic>
        <p:nvPicPr>
          <p:cNvPr id="1028" name="Picture 4" descr="레드벨벳 앨범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2377679"/>
            <a:ext cx="2330034" cy="233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엑소 앨범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60" y="2357887"/>
            <a:ext cx="2334694" cy="233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0055" y="4878575"/>
            <a:ext cx="202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LOVE SHOT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BY EXO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33314" y="1566268"/>
            <a:ext cx="2686050" cy="44917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방탄소년단 작은 것들을 위한 시 앨범에 대한 이미지 검색결과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14" y="2095224"/>
            <a:ext cx="268605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09609" y="4928510"/>
            <a:ext cx="233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작은 것들을 위한 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BY BTS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55794" y="4878574"/>
            <a:ext cx="20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POWER UP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BY </a:t>
            </a:r>
            <a:r>
              <a:rPr lang="ko-KR" altLang="en-US" sz="1200" dirty="0" err="1" smtClean="0"/>
              <a:t>레드벨벳</a:t>
            </a:r>
            <a:endParaRPr lang="ko-KR" altLang="en-US" sz="1200" dirty="0"/>
          </a:p>
        </p:txBody>
      </p:sp>
      <p:sp>
        <p:nvSpPr>
          <p:cNvPr id="8" name="직사각형 7">
            <a:hlinkClick r:id="rId6" action="ppaction://hlinksldjump"/>
          </p:cNvPr>
          <p:cNvSpPr/>
          <p:nvPr/>
        </p:nvSpPr>
        <p:spPr>
          <a:xfrm>
            <a:off x="10972800" y="6393215"/>
            <a:ext cx="1219200" cy="464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</a:t>
            </a:r>
            <a:endParaRPr lang="ko-KR" altLang="en-US" dirty="0"/>
          </a:p>
        </p:txBody>
      </p:sp>
      <p:sp>
        <p:nvSpPr>
          <p:cNvPr id="18" name="부제목 2">
            <a:hlinkClick r:id="rId7" action="ppaction://hlinksldjump"/>
          </p:cNvPr>
          <p:cNvSpPr txBox="1">
            <a:spLocks/>
          </p:cNvSpPr>
          <p:nvPr/>
        </p:nvSpPr>
        <p:spPr>
          <a:xfrm>
            <a:off x="1520055" y="1911786"/>
            <a:ext cx="1925523" cy="41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1,232,655,000</a:t>
            </a:r>
          </a:p>
          <a:p>
            <a:endParaRPr lang="en-US" altLang="ko-KR" sz="1600" dirty="0"/>
          </a:p>
        </p:txBody>
      </p:sp>
      <p:sp>
        <p:nvSpPr>
          <p:cNvPr id="19" name="부제목 2">
            <a:hlinkClick r:id="rId7" action="ppaction://hlinksldjump"/>
          </p:cNvPr>
          <p:cNvSpPr txBox="1">
            <a:spLocks/>
          </p:cNvSpPr>
          <p:nvPr/>
        </p:nvSpPr>
        <p:spPr>
          <a:xfrm>
            <a:off x="5068688" y="1656847"/>
            <a:ext cx="2215299" cy="47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1,232,655,000</a:t>
            </a:r>
          </a:p>
          <a:p>
            <a:endParaRPr lang="en-US" altLang="ko-KR" dirty="0"/>
          </a:p>
        </p:txBody>
      </p:sp>
      <p:sp>
        <p:nvSpPr>
          <p:cNvPr id="20" name="부제목 2">
            <a:hlinkClick r:id="rId7" action="ppaction://hlinksldjump"/>
          </p:cNvPr>
          <p:cNvSpPr txBox="1">
            <a:spLocks/>
          </p:cNvSpPr>
          <p:nvPr/>
        </p:nvSpPr>
        <p:spPr>
          <a:xfrm>
            <a:off x="8655794" y="1939305"/>
            <a:ext cx="1921677" cy="41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1,232,655,000</a:t>
            </a:r>
          </a:p>
          <a:p>
            <a:endParaRPr lang="en-US" altLang="ko-KR" sz="1600" dirty="0"/>
          </a:p>
        </p:txBody>
      </p:sp>
      <p:sp>
        <p:nvSpPr>
          <p:cNvPr id="15" name="왼쪽 화살표 14"/>
          <p:cNvSpPr/>
          <p:nvPr/>
        </p:nvSpPr>
        <p:spPr>
          <a:xfrm>
            <a:off x="4833314" y="6160583"/>
            <a:ext cx="1114031" cy="53586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 rot="10800000">
            <a:off x="6405333" y="6160582"/>
            <a:ext cx="1114031" cy="53586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2700000">
            <a:off x="961728" y="4724402"/>
            <a:ext cx="1467853" cy="1467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1747" y="1755007"/>
            <a:ext cx="1235243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1235242" y="1755007"/>
            <a:ext cx="1572126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042" y="1755007"/>
            <a:ext cx="1074821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188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작은 것들을 위한 시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6042" y="1755007"/>
            <a:ext cx="1074821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242" y="1755007"/>
            <a:ext cx="1572126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NOMAL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2951747" y="1755007"/>
            <a:ext cx="1235243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42" y="2525026"/>
            <a:ext cx="21817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/>
              <a:t>SCORE</a:t>
            </a:r>
            <a:endParaRPr lang="ko-KR" altLang="en-US" sz="3500" dirty="0"/>
          </a:p>
        </p:txBody>
      </p:sp>
      <p:sp>
        <p:nvSpPr>
          <p:cNvPr id="12" name="TextBox 11"/>
          <p:cNvSpPr txBox="1"/>
          <p:nvPr/>
        </p:nvSpPr>
        <p:spPr>
          <a:xfrm>
            <a:off x="51338" y="3192569"/>
            <a:ext cx="32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7,909,090</a:t>
            </a:r>
            <a:endParaRPr lang="ko-KR" altLang="en-US" sz="3200" dirty="0"/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 rot="2700000">
            <a:off x="857454" y="4700338"/>
            <a:ext cx="1467853" cy="146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184" y="5073607"/>
            <a:ext cx="157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GO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18" name="Picture 2" descr="방탄소년단 작은 것들을 위한 시 앨범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243" y="-37759"/>
            <a:ext cx="6895757" cy="689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2700000">
            <a:off x="961728" y="4724402"/>
            <a:ext cx="1467853" cy="1467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1747" y="1755007"/>
            <a:ext cx="1235243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5242" y="1755007"/>
            <a:ext cx="1572126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042" y="1755007"/>
            <a:ext cx="1074821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188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작은 것들을 위한 시</a:t>
            </a:r>
            <a:endParaRPr lang="ko-KR" altLang="en-US" sz="5000" dirty="0"/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16042" y="1755007"/>
            <a:ext cx="1074821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242" y="1755007"/>
            <a:ext cx="1572126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NOMAL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2951747" y="1755007"/>
            <a:ext cx="1235243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42" y="2525026"/>
            <a:ext cx="21817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/>
              <a:t>SCORE</a:t>
            </a:r>
            <a:endParaRPr lang="ko-KR" altLang="en-US" sz="3500" dirty="0"/>
          </a:p>
        </p:txBody>
      </p:sp>
      <p:sp>
        <p:nvSpPr>
          <p:cNvPr id="12" name="TextBox 11"/>
          <p:cNvSpPr txBox="1"/>
          <p:nvPr/>
        </p:nvSpPr>
        <p:spPr>
          <a:xfrm>
            <a:off x="51338" y="3117732"/>
            <a:ext cx="32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7,909,090</a:t>
            </a:r>
            <a:endParaRPr lang="ko-KR" altLang="en-US" sz="3200" dirty="0"/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 rot="2700000">
            <a:off x="857454" y="4700338"/>
            <a:ext cx="1467853" cy="146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184" y="5073607"/>
            <a:ext cx="157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GO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18" name="Picture 2" descr="방탄소년단 작은 것들을 위한 시 앨범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243" y="-37759"/>
            <a:ext cx="6895757" cy="689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2700000">
            <a:off x="961728" y="4724402"/>
            <a:ext cx="1467853" cy="1467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1747" y="1755007"/>
            <a:ext cx="1235243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5242" y="1755007"/>
            <a:ext cx="1572126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042" y="1755007"/>
            <a:ext cx="1074821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188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작은 것들을 위한 시</a:t>
            </a:r>
            <a:endParaRPr lang="ko-KR" altLang="en-US" sz="5000" dirty="0"/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16042" y="1755007"/>
            <a:ext cx="1074821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EASY</a:t>
            </a: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235242" y="1755007"/>
            <a:ext cx="1572126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NOMAL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1747" y="1755007"/>
            <a:ext cx="1235243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42" y="2525026"/>
            <a:ext cx="21817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/>
              <a:t>SCORE</a:t>
            </a:r>
            <a:endParaRPr lang="ko-KR" altLang="en-US" sz="3500" dirty="0"/>
          </a:p>
        </p:txBody>
      </p:sp>
      <p:sp>
        <p:nvSpPr>
          <p:cNvPr id="12" name="TextBox 11"/>
          <p:cNvSpPr txBox="1"/>
          <p:nvPr/>
        </p:nvSpPr>
        <p:spPr>
          <a:xfrm>
            <a:off x="56899" y="3133771"/>
            <a:ext cx="32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7,909,090</a:t>
            </a:r>
            <a:endParaRPr lang="ko-KR" altLang="en-US" sz="3200" dirty="0"/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 rot="2700000">
            <a:off x="857454" y="4700338"/>
            <a:ext cx="1467853" cy="146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184" y="5073607"/>
            <a:ext cx="157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GO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18" name="Picture 2" descr="방탄소년단 작은 것들을 위한 시 앨범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243" y="-37759"/>
            <a:ext cx="6895757" cy="689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305</Words>
  <Application>Microsoft Office PowerPoint</Application>
  <PresentationFormat>와이드스크린</PresentationFormat>
  <Paragraphs>159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2조 리듬 스타</vt:lpstr>
      <vt:lpstr>PowerPoint 프레젠테이션</vt:lpstr>
      <vt:lpstr>BOLD</vt:lpstr>
      <vt:lpstr>게임방법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플레이 화면 – 다올, 원희</vt:lpstr>
      <vt:lpstr>플레이 화면 부가사항 – 다올, 원희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리듬스타</dc:title>
  <dc:creator>nanumi</dc:creator>
  <cp:lastModifiedBy>nanumi</cp:lastModifiedBy>
  <cp:revision>14</cp:revision>
  <dcterms:created xsi:type="dcterms:W3CDTF">2019-11-16T02:41:12Z</dcterms:created>
  <dcterms:modified xsi:type="dcterms:W3CDTF">2019-11-16T04:10:17Z</dcterms:modified>
</cp:coreProperties>
</file>