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6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8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4944-DE25-410A-A597-96D083019C5E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288D-12AD-4A86-8E14-5F82D17D4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숏노트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노란색</a:t>
            </a:r>
            <a:r>
              <a:rPr lang="ko-KR" altLang="en-US" dirty="0"/>
              <a:t> 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r>
              <a:rPr lang="ko-KR" altLang="en-US" dirty="0" err="1"/>
              <a:t>롱노트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그라데이션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테두리</a:t>
            </a:r>
          </a:p>
          <a:p>
            <a:endParaRPr lang="ko-KR" altLang="en-US" dirty="0"/>
          </a:p>
          <a:p>
            <a:r>
              <a:rPr lang="ko-KR" altLang="en-US" dirty="0"/>
              <a:t>라인에 노트가 정확히 들어오면 </a:t>
            </a:r>
            <a:r>
              <a:rPr lang="ko-KR" altLang="en-US" dirty="0" err="1"/>
              <a:t>퍼펙</a:t>
            </a:r>
            <a:endParaRPr lang="ko-KR" altLang="en-US" dirty="0"/>
          </a:p>
          <a:p>
            <a:r>
              <a:rPr lang="ko-KR" altLang="en-US" dirty="0"/>
              <a:t>라인에 노트가 걸치면 굿</a:t>
            </a:r>
          </a:p>
          <a:p>
            <a:r>
              <a:rPr lang="ko-KR" altLang="en-US" dirty="0"/>
              <a:t>라인에 노트가 근접하면 </a:t>
            </a:r>
            <a:r>
              <a:rPr lang="ko-KR" altLang="en-US" dirty="0" err="1"/>
              <a:t>노말</a:t>
            </a:r>
            <a:endParaRPr lang="ko-KR" altLang="en-US" dirty="0"/>
          </a:p>
          <a:p>
            <a:r>
              <a:rPr lang="ko-KR" altLang="en-US" dirty="0"/>
              <a:t>라인에 노트가 벗어나면 </a:t>
            </a:r>
            <a:r>
              <a:rPr lang="ko-KR" altLang="en-US" dirty="0" err="1"/>
              <a:t>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부가사항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다올</a:t>
            </a:r>
            <a:r>
              <a:rPr lang="en-US" altLang="ko-KR" dirty="0"/>
              <a:t>, </a:t>
            </a:r>
            <a:r>
              <a:rPr lang="ko-KR" altLang="en-US" dirty="0"/>
              <a:t>원희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콤보 </a:t>
            </a:r>
            <a:r>
              <a:rPr lang="en-US" altLang="ko-KR" dirty="0"/>
              <a:t>- ?</a:t>
            </a:r>
            <a:r>
              <a:rPr lang="ko-KR" altLang="en-US" dirty="0" err="1"/>
              <a:t>콤보마다</a:t>
            </a:r>
            <a:r>
              <a:rPr lang="ko-KR" altLang="en-US" dirty="0"/>
              <a:t> 효과 </a:t>
            </a:r>
            <a:r>
              <a:rPr lang="en-US" altLang="ko-KR" dirty="0"/>
              <a:t>/ </a:t>
            </a:r>
            <a:r>
              <a:rPr lang="ko-KR" altLang="en-US" dirty="0" err="1"/>
              <a:t>롱노트</a:t>
            </a:r>
            <a:r>
              <a:rPr lang="ko-KR" altLang="en-US" dirty="0"/>
              <a:t> 콤보 판정 추가</a:t>
            </a:r>
          </a:p>
          <a:p>
            <a:endParaRPr lang="ko-KR" altLang="en-US" dirty="0"/>
          </a:p>
          <a:p>
            <a:r>
              <a:rPr lang="ko-KR" altLang="en-US" dirty="0"/>
              <a:t>체력 </a:t>
            </a:r>
            <a:r>
              <a:rPr lang="en-US" altLang="ko-KR" dirty="0"/>
              <a:t>- 5</a:t>
            </a:r>
            <a:r>
              <a:rPr lang="ko-KR" altLang="en-US" dirty="0"/>
              <a:t>칸 </a:t>
            </a:r>
            <a:r>
              <a:rPr lang="en-US" altLang="ko-KR" dirty="0"/>
              <a:t>- 1</a:t>
            </a:r>
            <a:r>
              <a:rPr lang="ko-KR" altLang="en-US" dirty="0"/>
              <a:t>칸당 노트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-&gt; </a:t>
            </a:r>
            <a:r>
              <a:rPr lang="ko-KR" altLang="en-US" dirty="0"/>
              <a:t>사망</a:t>
            </a:r>
          </a:p>
          <a:p>
            <a:endParaRPr lang="ko-KR" altLang="en-US" dirty="0"/>
          </a:p>
          <a:p>
            <a:r>
              <a:rPr lang="ko-KR" altLang="en-US" dirty="0"/>
              <a:t>노트 </a:t>
            </a:r>
            <a:r>
              <a:rPr lang="ko-KR" altLang="en-US" dirty="0" err="1"/>
              <a:t>판정시마다</a:t>
            </a:r>
            <a:r>
              <a:rPr lang="ko-KR" altLang="en-US" dirty="0"/>
              <a:t> </a:t>
            </a:r>
            <a:r>
              <a:rPr lang="ko-KR" altLang="en-US" dirty="0" err="1"/>
              <a:t>히트라이트닝</a:t>
            </a:r>
            <a:r>
              <a:rPr lang="ko-KR" altLang="en-US" dirty="0"/>
              <a:t> 효과</a:t>
            </a:r>
          </a:p>
          <a:p>
            <a:endParaRPr lang="ko-KR" altLang="en-US" dirty="0"/>
          </a:p>
          <a:p>
            <a:r>
              <a:rPr lang="ko-KR" altLang="en-US" dirty="0"/>
              <a:t>곡 진행도</a:t>
            </a:r>
          </a:p>
        </p:txBody>
      </p:sp>
    </p:spTree>
    <p:extLst>
      <p:ext uri="{BB962C8B-B14F-4D97-AF65-F5344CB8AC3E}">
        <p14:creationId xmlns:p14="http://schemas.microsoft.com/office/powerpoint/2010/main" val="7608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3260" y="5527647"/>
            <a:ext cx="2117692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22480" y="5530011"/>
            <a:ext cx="2062311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7530" y="5526076"/>
            <a:ext cx="2086267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4289" y="5526076"/>
            <a:ext cx="2078609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93657" y="5600802"/>
            <a:ext cx="91911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10952" y="512982"/>
            <a:ext cx="0" cy="523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82279" y="622957"/>
            <a:ext cx="0" cy="487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59929" y="682664"/>
            <a:ext cx="0" cy="489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51011" y="802066"/>
            <a:ext cx="67560" cy="477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991787" y="5332241"/>
            <a:ext cx="2120638" cy="4713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perfect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9161" y="597972"/>
            <a:ext cx="1272619" cy="346318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12977" y="4120153"/>
            <a:ext cx="2083324" cy="4336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2135" y="5073198"/>
            <a:ext cx="2055833" cy="4713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66894" y="453874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2667786"/>
            <a:ext cx="1329179" cy="8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콤보점수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66895" y="915588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479663" y="1409717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479661" y="2385809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479662" y="1897763"/>
            <a:ext cx="1725105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7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플레이 화면 – 다올, 원희</vt:lpstr>
      <vt:lpstr>플레이 화면 부가사항 – 다올, 원희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nanumi</dc:creator>
  <cp:lastModifiedBy>nanumi</cp:lastModifiedBy>
  <cp:revision>8</cp:revision>
  <dcterms:created xsi:type="dcterms:W3CDTF">2019-11-16T02:50:33Z</dcterms:created>
  <dcterms:modified xsi:type="dcterms:W3CDTF">2019-11-16T03:32:34Z</dcterms:modified>
</cp:coreProperties>
</file>