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7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1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9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79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7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5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3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8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36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7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8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76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0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조 </a:t>
            </a:r>
            <a:r>
              <a:rPr lang="ko-KR" altLang="en-US" dirty="0" err="1" smtClean="0"/>
              <a:t>리듬스타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7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역할</a:t>
            </a:r>
            <a:r>
              <a:rPr lang="en-US" altLang="ko-KR" smtClean="0"/>
              <a:t>-</a:t>
            </a:r>
            <a:r>
              <a:rPr lang="ko-KR" altLang="en-US" sz="2000" smtClean="0"/>
              <a:t>전체적인 틀</a:t>
            </a:r>
            <a:r>
              <a:rPr lang="en-US" altLang="ko-KR" sz="2000" smtClean="0"/>
              <a:t>,</a:t>
            </a:r>
            <a:r>
              <a:rPr lang="ko-KR" altLang="en-US" sz="2000" smtClean="0"/>
              <a:t>노래선택</a:t>
            </a:r>
            <a:r>
              <a:rPr lang="en-US" altLang="ko-KR" sz="2000" smtClean="0"/>
              <a:t>,</a:t>
            </a:r>
            <a:r>
              <a:rPr lang="ko-KR" altLang="en-US" sz="2000" smtClean="0"/>
              <a:t>노트 맵</a:t>
            </a:r>
            <a:r>
              <a:rPr lang="en-US" altLang="ko-KR" sz="2000" smtClean="0"/>
              <a:t>, </a:t>
            </a:r>
            <a:r>
              <a:rPr lang="ko-KR" altLang="en-US" sz="2000" smtClean="0"/>
              <a:t>노트</a:t>
            </a:r>
            <a:r>
              <a:rPr lang="en-US" altLang="ko-KR" sz="2000" smtClean="0"/>
              <a:t>1,2   [</a:t>
            </a:r>
            <a:r>
              <a:rPr lang="ko-KR" altLang="en-US" sz="2000" smtClean="0"/>
              <a:t>키</a:t>
            </a:r>
            <a:r>
              <a:rPr lang="en-US" altLang="ko-KR" sz="2000" smtClean="0"/>
              <a:t> </a:t>
            </a:r>
            <a:r>
              <a:rPr lang="ko-KR" altLang="en-US" sz="2000" smtClean="0"/>
              <a:t>설정 변경</a:t>
            </a:r>
            <a:r>
              <a:rPr lang="en-US" altLang="ko-KR" sz="2000" smtClean="0"/>
              <a:t>, </a:t>
            </a:r>
            <a:r>
              <a:rPr lang="ko-KR" altLang="en-US" sz="2000" smtClean="0"/>
              <a:t>랭킹</a:t>
            </a:r>
            <a:r>
              <a:rPr lang="en-US" altLang="ko-KR" sz="2000" smtClean="0"/>
              <a:t>]</a:t>
            </a: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민조</a:t>
            </a:r>
            <a:r>
              <a:rPr lang="en-US" altLang="ko-KR" smtClean="0"/>
              <a:t>-</a:t>
            </a:r>
            <a:r>
              <a:rPr lang="ko-KR" altLang="en-US" smtClean="0"/>
              <a:t>전체적인 틀</a:t>
            </a:r>
            <a:r>
              <a:rPr lang="en-US" altLang="ko-KR" smtClean="0"/>
              <a:t>(</a:t>
            </a:r>
            <a:r>
              <a:rPr lang="ko-KR" altLang="en-US" smtClean="0"/>
              <a:t>보조 노트 맵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ko-KR" altLang="en-US" smtClean="0"/>
              <a:t>태형</a:t>
            </a:r>
            <a:r>
              <a:rPr lang="en-US" altLang="ko-KR" smtClean="0"/>
              <a:t>-</a:t>
            </a:r>
            <a:r>
              <a:rPr lang="ko-KR" altLang="en-US" smtClean="0"/>
              <a:t>노래선택 </a:t>
            </a:r>
            <a:r>
              <a:rPr lang="en-US" altLang="ko-KR" smtClean="0"/>
              <a:t>(</a:t>
            </a:r>
            <a:r>
              <a:rPr lang="ko-KR" altLang="en-US" smtClean="0"/>
              <a:t>보조 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ko-KR" altLang="en-US" smtClean="0"/>
              <a:t>다올-노트 </a:t>
            </a:r>
            <a:r>
              <a:rPr lang="en-US" altLang="ko-KR" smtClean="0"/>
              <a:t>1</a:t>
            </a:r>
          </a:p>
          <a:p>
            <a:endParaRPr lang="en-US" altLang="ko-KR" smtClean="0"/>
          </a:p>
          <a:p>
            <a:r>
              <a:rPr lang="ko-KR" altLang="en-US" smtClean="0"/>
              <a:t>원희</a:t>
            </a:r>
            <a:r>
              <a:rPr lang="en-US" altLang="ko-KR" smtClean="0"/>
              <a:t>-</a:t>
            </a:r>
            <a:r>
              <a:rPr lang="ko-KR" altLang="en-US" smtClean="0"/>
              <a:t>노트</a:t>
            </a:r>
            <a:r>
              <a:rPr lang="en-US" altLang="ko-KR" smtClean="0"/>
              <a:t> 2</a:t>
            </a:r>
          </a:p>
          <a:p>
            <a:endParaRPr lang="en-US" altLang="ko-KR" smtClean="0"/>
          </a:p>
          <a:p>
            <a:r>
              <a:rPr lang="ko-KR" altLang="en-US" smtClean="0"/>
              <a:t>연수</a:t>
            </a:r>
            <a:r>
              <a:rPr lang="en-US" altLang="ko-KR" smtClean="0"/>
              <a:t>-</a:t>
            </a:r>
            <a:r>
              <a:rPr lang="ko-KR" altLang="en-US" smtClean="0"/>
              <a:t>노트 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8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숏노트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b="1" dirty="0"/>
              <a:t>노란색</a:t>
            </a:r>
            <a:r>
              <a:rPr lang="ko-KR" altLang="en-US" dirty="0"/>
              <a:t>  </a:t>
            </a:r>
            <a:r>
              <a:rPr lang="en-US" altLang="ko-KR" dirty="0"/>
              <a:t>/ </a:t>
            </a:r>
            <a:r>
              <a:rPr lang="ko-KR" altLang="en-US" dirty="0"/>
              <a:t>테두리</a:t>
            </a:r>
          </a:p>
          <a:p>
            <a:r>
              <a:rPr lang="ko-KR" altLang="en-US" dirty="0" err="1"/>
              <a:t>롱노트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그라데이션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테두리</a:t>
            </a:r>
          </a:p>
          <a:p>
            <a:endParaRPr lang="ko-KR" altLang="en-US" dirty="0"/>
          </a:p>
          <a:p>
            <a:r>
              <a:rPr lang="ko-KR" altLang="en-US" dirty="0"/>
              <a:t>라인에 노트가 정확히 들어오면 </a:t>
            </a:r>
            <a:r>
              <a:rPr lang="ko-KR" altLang="en-US" dirty="0" err="1"/>
              <a:t>퍼펙</a:t>
            </a:r>
            <a:endParaRPr lang="ko-KR" altLang="en-US" dirty="0"/>
          </a:p>
          <a:p>
            <a:r>
              <a:rPr lang="ko-KR" altLang="en-US" dirty="0"/>
              <a:t>라인에 노트가 걸치면 굿</a:t>
            </a:r>
          </a:p>
          <a:p>
            <a:r>
              <a:rPr lang="ko-KR" altLang="en-US" dirty="0"/>
              <a:t>라인에 노트가 근접하면 </a:t>
            </a:r>
            <a:r>
              <a:rPr lang="ko-KR" altLang="en-US" dirty="0" err="1"/>
              <a:t>노말</a:t>
            </a:r>
            <a:endParaRPr lang="ko-KR" altLang="en-US" dirty="0"/>
          </a:p>
          <a:p>
            <a:r>
              <a:rPr lang="ko-KR" altLang="en-US" dirty="0"/>
              <a:t>라인에 노트가 벗어나면 </a:t>
            </a:r>
            <a:r>
              <a:rPr lang="ko-KR" altLang="en-US" dirty="0" err="1"/>
              <a:t>배드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66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 </a:t>
            </a:r>
            <a:r>
              <a:rPr lang="ko-KR" altLang="en-US" dirty="0" smtClean="0"/>
              <a:t>화면 </a:t>
            </a:r>
            <a:r>
              <a:rPr lang="ko-KR" altLang="en-US" dirty="0" err="1" smtClean="0"/>
              <a:t>부가사항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다올</a:t>
            </a:r>
            <a:r>
              <a:rPr lang="en-US" altLang="ko-KR" dirty="0"/>
              <a:t>, </a:t>
            </a:r>
            <a:r>
              <a:rPr lang="ko-KR" altLang="en-US" dirty="0"/>
              <a:t>원희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콤보 </a:t>
            </a:r>
            <a:r>
              <a:rPr lang="en-US" altLang="ko-KR" dirty="0"/>
              <a:t>- ?</a:t>
            </a:r>
            <a:r>
              <a:rPr lang="ko-KR" altLang="en-US" dirty="0" err="1"/>
              <a:t>콤보마다</a:t>
            </a:r>
            <a:r>
              <a:rPr lang="ko-KR" altLang="en-US" dirty="0"/>
              <a:t> 효과 </a:t>
            </a:r>
            <a:r>
              <a:rPr lang="en-US" altLang="ko-KR" dirty="0"/>
              <a:t>/ </a:t>
            </a:r>
            <a:r>
              <a:rPr lang="ko-KR" altLang="en-US" dirty="0" err="1"/>
              <a:t>롱노트</a:t>
            </a:r>
            <a:r>
              <a:rPr lang="ko-KR" altLang="en-US" dirty="0"/>
              <a:t> 콤보 판정 추가</a:t>
            </a:r>
          </a:p>
          <a:p>
            <a:endParaRPr lang="ko-KR" altLang="en-US" dirty="0"/>
          </a:p>
          <a:p>
            <a:r>
              <a:rPr lang="ko-KR" altLang="en-US" dirty="0"/>
              <a:t>체력 </a:t>
            </a:r>
            <a:r>
              <a:rPr lang="en-US" altLang="ko-KR" dirty="0"/>
              <a:t>- 5</a:t>
            </a:r>
            <a:r>
              <a:rPr lang="ko-KR" altLang="en-US" dirty="0"/>
              <a:t>칸 </a:t>
            </a:r>
            <a:r>
              <a:rPr lang="en-US" altLang="ko-KR" dirty="0"/>
              <a:t>- 1</a:t>
            </a:r>
            <a:r>
              <a:rPr lang="ko-KR" altLang="en-US" dirty="0"/>
              <a:t>칸당 노트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- </a:t>
            </a:r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회 </a:t>
            </a:r>
            <a:r>
              <a:rPr lang="en-US" altLang="ko-KR" dirty="0"/>
              <a:t>-&gt; </a:t>
            </a:r>
            <a:r>
              <a:rPr lang="ko-KR" altLang="en-US" dirty="0"/>
              <a:t>사망</a:t>
            </a:r>
          </a:p>
          <a:p>
            <a:endParaRPr lang="ko-KR" altLang="en-US" dirty="0"/>
          </a:p>
          <a:p>
            <a:r>
              <a:rPr lang="ko-KR" altLang="en-US" dirty="0"/>
              <a:t>노트 </a:t>
            </a:r>
            <a:r>
              <a:rPr lang="ko-KR" altLang="en-US" dirty="0" err="1"/>
              <a:t>판정시마다</a:t>
            </a:r>
            <a:r>
              <a:rPr lang="ko-KR" altLang="en-US" dirty="0"/>
              <a:t> </a:t>
            </a:r>
            <a:r>
              <a:rPr lang="ko-KR" altLang="en-US" dirty="0" err="1"/>
              <a:t>히트라이트닝</a:t>
            </a:r>
            <a:r>
              <a:rPr lang="ko-KR" altLang="en-US" dirty="0"/>
              <a:t> 효과</a:t>
            </a:r>
          </a:p>
          <a:p>
            <a:endParaRPr lang="ko-KR" altLang="en-US" dirty="0"/>
          </a:p>
          <a:p>
            <a:r>
              <a:rPr lang="ko-KR" altLang="en-US" dirty="0"/>
              <a:t>곡 진행도</a:t>
            </a:r>
          </a:p>
        </p:txBody>
      </p:sp>
    </p:spTree>
    <p:extLst>
      <p:ext uri="{BB962C8B-B14F-4D97-AF65-F5344CB8AC3E}">
        <p14:creationId xmlns:p14="http://schemas.microsoft.com/office/powerpoint/2010/main" val="76080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3260" y="5527647"/>
            <a:ext cx="2117692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822480" y="5530011"/>
            <a:ext cx="2062311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37530" y="5526076"/>
            <a:ext cx="2086267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24289" y="5526076"/>
            <a:ext cx="2078609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693657" y="5600802"/>
            <a:ext cx="91911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110952" y="512982"/>
            <a:ext cx="0" cy="523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482279" y="622957"/>
            <a:ext cx="0" cy="487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59929" y="682664"/>
            <a:ext cx="0" cy="4892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851011" y="802066"/>
            <a:ext cx="67560" cy="477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991787" y="5332241"/>
            <a:ext cx="2120638" cy="4713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perfect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69161" y="597972"/>
            <a:ext cx="1272619" cy="346318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612977" y="4120153"/>
            <a:ext cx="2083324" cy="43363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bad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22135" y="5073198"/>
            <a:ext cx="2055833" cy="47133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good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0466894" y="453874"/>
            <a:ext cx="1725105" cy="36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0" y="2667786"/>
            <a:ext cx="1329179" cy="83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콤보점수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0466895" y="915588"/>
            <a:ext cx="1725105" cy="36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0479663" y="1409717"/>
            <a:ext cx="1725105" cy="36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479661" y="2385809"/>
            <a:ext cx="1725105" cy="36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479662" y="1897763"/>
            <a:ext cx="1725105" cy="36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7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0334" y="612742"/>
            <a:ext cx="5778631" cy="4468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531259" y="1932494"/>
            <a:ext cx="2884602" cy="2978869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빨간맛</a:t>
            </a:r>
            <a:endParaRPr lang="en-US" altLang="ko-KR" dirty="0"/>
          </a:p>
          <a:p>
            <a:pPr algn="ctr"/>
            <a:r>
              <a:rPr lang="ko-KR" altLang="en-US" dirty="0" smtClean="0"/>
              <a:t>난이도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3120" y="1932494"/>
            <a:ext cx="2884602" cy="2978869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소우주</a:t>
            </a:r>
            <a:endParaRPr lang="en-US" altLang="ko-KR" dirty="0"/>
          </a:p>
          <a:p>
            <a:pPr algn="ctr"/>
            <a:r>
              <a:rPr lang="ko-KR" altLang="en-US" dirty="0" smtClean="0"/>
              <a:t>난이도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90334" y="989815"/>
            <a:ext cx="5948313" cy="4656841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강남스타일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난이도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241304" y="5646656"/>
            <a:ext cx="1272618" cy="1102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5400000">
            <a:off x="5627802" y="5825766"/>
            <a:ext cx="725864" cy="77299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9615340" y="5646656"/>
            <a:ext cx="1621411" cy="103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641022" y="5538249"/>
            <a:ext cx="1621411" cy="103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대각선 방향의 모서리가 잘린 사각형 9"/>
          <p:cNvSpPr/>
          <p:nvPr/>
        </p:nvSpPr>
        <p:spPr>
          <a:xfrm>
            <a:off x="374754" y="149902"/>
            <a:ext cx="3972394" cy="462840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노래화면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신태형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65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152</Words>
  <Application>Microsoft Office PowerPoint</Application>
  <PresentationFormat>와이드스크린</PresentationFormat>
  <Paragraphs>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2조 리듬스타</vt:lpstr>
      <vt:lpstr>PowerPoint 프레젠테이션</vt:lpstr>
      <vt:lpstr>플레이 화면 – 다올, 원희</vt:lpstr>
      <vt:lpstr>플레이 화면 부가사항 – 다올, 원희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nanumi</dc:creator>
  <cp:lastModifiedBy>nanumi</cp:lastModifiedBy>
  <cp:revision>9</cp:revision>
  <dcterms:created xsi:type="dcterms:W3CDTF">2019-11-16T02:50:33Z</dcterms:created>
  <dcterms:modified xsi:type="dcterms:W3CDTF">2019-11-16T03:43:24Z</dcterms:modified>
</cp:coreProperties>
</file>