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7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DB10-E1B5-4507-9E6A-E0B12513B0D3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F1DF-8C67-44F7-8238-F7E6D8A7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6585" y="848411"/>
            <a:ext cx="609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리듬스타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6585" y="3846137"/>
            <a:ext cx="5533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게임방법</a:t>
            </a:r>
            <a:endParaRPr lang="en-US" altLang="ko-KR" dirty="0" smtClean="0"/>
          </a:p>
          <a:p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r>
              <a:rPr lang="ko-KR" altLang="en-US" dirty="0" smtClean="0"/>
              <a:t>  랭킹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게임방법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</a:t>
            </a:r>
            <a:r>
              <a:rPr lang="ko-KR" altLang="en-US" dirty="0" smtClean="0"/>
              <a:t>게임시작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89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민조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전체적인 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 노트 맵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태형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노래선택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다올-노트 </a:t>
            </a:r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원희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노트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노트 맵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r>
              <a:rPr lang="en-US" altLang="ko-KR" dirty="0" smtClean="0"/>
              <a:t>-</a:t>
            </a:r>
            <a:r>
              <a:rPr lang="ko-KR" altLang="en-US" sz="2000" dirty="0" smtClean="0"/>
              <a:t>전체적인 틀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노래선택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노트 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노트</a:t>
            </a:r>
            <a:r>
              <a:rPr lang="en-US" altLang="ko-KR" sz="2000" dirty="0" smtClean="0"/>
              <a:t>1,2   [</a:t>
            </a:r>
            <a:r>
              <a:rPr lang="ko-KR" altLang="en-US" sz="2000" dirty="0" smtClean="0"/>
              <a:t>키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설정 변경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랭킹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249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80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게임방법 </vt:lpstr>
      <vt:lpstr>역할-전체적인 틀,노래선택,노트 맵, 노트1,2   [키 설정 변경, 랭킹]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nanumi</dc:creator>
  <cp:lastModifiedBy>nanumi</cp:lastModifiedBy>
  <cp:revision>6</cp:revision>
  <dcterms:created xsi:type="dcterms:W3CDTF">2019-11-16T01:51:17Z</dcterms:created>
  <dcterms:modified xsi:type="dcterms:W3CDTF">2019-11-16T03:15:15Z</dcterms:modified>
</cp:coreProperties>
</file>