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5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7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0238-244E-4A15-9F0A-DD3BE4A2D71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02D6-FEEC-4682-903E-5F5858C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2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688" y="187364"/>
            <a:ext cx="9247695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16573" y="1404593"/>
            <a:ext cx="9247695" cy="2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47914" y="383849"/>
            <a:ext cx="2224726" cy="791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6573" y="5904421"/>
            <a:ext cx="1913642" cy="6881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6635" y="5880861"/>
            <a:ext cx="1913642" cy="6881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4927" y="5900007"/>
            <a:ext cx="1913642" cy="6881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23219" y="5884109"/>
            <a:ext cx="1913642" cy="6881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34688" y="5839904"/>
            <a:ext cx="92476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>
            <a:off x="1052420" y="3004835"/>
            <a:ext cx="1451727" cy="83898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4519343" y="3687415"/>
            <a:ext cx="1896117" cy="83898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normal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7823219" y="4563930"/>
            <a:ext cx="1883790" cy="83898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perfect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1462" y="3834121"/>
            <a:ext cx="1913642" cy="5636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19343" y="4530815"/>
            <a:ext cx="1913642" cy="7689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150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823219" y="5399314"/>
            <a:ext cx="1913642" cy="3963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300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1462" y="2395840"/>
            <a:ext cx="22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</a:t>
            </a:r>
            <a:r>
              <a:rPr lang="ko-KR" altLang="en-US" dirty="0"/>
              <a:t> </a:t>
            </a:r>
            <a:r>
              <a:rPr lang="en-US" altLang="ko-KR" dirty="0" smtClean="0"/>
              <a:t>: ~359 / 411~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0905" y="2661849"/>
            <a:ext cx="157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360~379 / 391 ~ 410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9979" y="3922242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380 ~ 390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nanumi</dc:creator>
  <cp:lastModifiedBy>nanumi</cp:lastModifiedBy>
  <cp:revision>7</cp:revision>
  <dcterms:created xsi:type="dcterms:W3CDTF">2019-11-30T04:04:18Z</dcterms:created>
  <dcterms:modified xsi:type="dcterms:W3CDTF">2019-11-30T05:56:51Z</dcterms:modified>
</cp:coreProperties>
</file>