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d338a6e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d338a6e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d338a6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d338a6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d338a6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d338a6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d338a6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d338a6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d338a6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d338a6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d338a6e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d338a6e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d338a6e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d338a6e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d338a6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d338a6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d338a6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d338a6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d338a6e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d338a6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d338a6e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d338a6e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ubleoctopus.com/security-wiki/threats-and-tools/address-resolution-protocol-poisoning/" TargetMode="External"/><Relationship Id="rId4" Type="http://schemas.openxmlformats.org/officeDocument/2006/relationships/hyperlink" Target="https://witestlab.poly.edu/blog/redirect-traffic-to-a-wrong-or-fake-site-with-dns-spoofing-on-a-lan/" TargetMode="External"/><Relationship Id="rId5" Type="http://schemas.openxmlformats.org/officeDocument/2006/relationships/hyperlink" Target="https://www.veracode.com/security/arp-spoofing" TargetMode="External"/><Relationship Id="rId6" Type="http://schemas.openxmlformats.org/officeDocument/2006/relationships/hyperlink" Target="https://www.iplocation.net/arp-spoofing" TargetMode="External"/><Relationship Id="rId7" Type="http://schemas.openxmlformats.org/officeDocument/2006/relationships/hyperlink" Target="https://www.comparitech.com/blog/vpn-privacy/arp-poisoning-spoofing-detect-prevent/" TargetMode="External"/><Relationship Id="rId8" Type="http://schemas.openxmlformats.org/officeDocument/2006/relationships/hyperlink" Target="https://www.ionos.com/digitalguide/server/security/arp-spoofing-attacks-from-the-internal-network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11: 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Katherine Ringgenberg, Ryan Connolly, Megan Miller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Carter, </a:t>
            </a:r>
            <a:r>
              <a:rPr lang="en"/>
              <a:t>Kyung-Tae Kim, and Jisoo 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Forms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43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the secure tunnel with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 the data that is being passed to the server the tunnel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of website is verified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Encrypted HTTP data is transferred over a secure connection (Transport Layer Security or Secure Sockets Layer)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VPN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 encrypted data to VPN server to do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Bypasses the ARP spoof attack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088" y="3500526"/>
            <a:ext cx="2502400" cy="140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050" y="2006050"/>
            <a:ext cx="2504468" cy="14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638" y="739250"/>
            <a:ext cx="38766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https://doubleoctopus.com/security-wiki/threats-and-tools/address-resolution-protocol-poisoning/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https://witestlab.poly.edu/blog/redirect-traffic-to-a-wrong-or-fake-site-with-dns-spoofing-on-a-lan/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https://www.veracode.com/security/arp-spoofing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https://www.iplocation.net/arp-spoofing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https://www.comparitech.com/blog/vpn-privacy/arp-poisoning-spoofing-detect-prevent/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https://www.ionos.com/digitalguide/server/security/arp-spoofing-attacks-from-the-internal-network/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 Traffic To Fake Site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3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Redirect traffic to a wrong or fake site with DNS spoofing on a 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Server translates human readable urls (ex: google.com) into an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Idea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Fool victim into thinking they are communicating with DNS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victim false information when they request the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 them to somewhere dangerous instead (ex: where attacker can intercept credentials)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75" y="1612083"/>
            <a:ext cx="4029899" cy="24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Spoofing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3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stands for Address Resolution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used to link the MAC address to an IP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in man in the middle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 client that you are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And or tell server that you are the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all communication with website will flow through the attackers computer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200" y="1694275"/>
            <a:ext cx="4147200" cy="23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Attack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3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setup a ARP spoofed man in the middle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client think it’s talking to dns-good, instead of attacker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dns-good think it’s talking to client, instead of attacker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Dnsspoof real website with fake website created by attacker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 request to dns-good still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is the attacker has to send back to the client before dns-good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1768" l="26924" r="6412" t="16752"/>
          <a:stretch/>
        </p:blipFill>
        <p:spPr>
          <a:xfrm>
            <a:off x="5483925" y="2471250"/>
            <a:ext cx="3241525" cy="2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150" y="165100"/>
            <a:ext cx="2304875" cy="22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detect and defend against attack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Command Line/Terminal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3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ARP Tables on your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done using the arp command in Linux/Windows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arp -a -i eth1, arp -1 (windows)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tools from the internet (WireShark, XArp,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packets to detect ARP spoofing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68" y="3396925"/>
            <a:ext cx="8744024" cy="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325" y="304125"/>
            <a:ext cx="2153599" cy="16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5">
            <a:alphaModFix/>
          </a:blip>
          <a:srcRect b="0" l="0" r="0" t="5962"/>
          <a:stretch/>
        </p:blipFill>
        <p:spPr>
          <a:xfrm>
            <a:off x="5518425" y="2167288"/>
            <a:ext cx="3107400" cy="95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Prevention Methods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3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each machine on a network on each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disregard ARP replies since IP and MAC address will already be known for each computer on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tools on the internet can also be used for prevention (WireShark, XArp,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encryption when communicating with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750" y="569825"/>
            <a:ext cx="2935826" cy="22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725" y="2867200"/>
            <a:ext cx="2064700" cy="20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