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6"/>
  </p:notesMasterIdLst>
  <p:sldIdLst>
    <p:sldId id="256" r:id="rId5"/>
    <p:sldId id="257" r:id="rId6"/>
    <p:sldId id="258" r:id="rId7"/>
    <p:sldId id="259" r:id="rId8"/>
    <p:sldId id="262" r:id="rId9"/>
    <p:sldId id="273" r:id="rId10"/>
    <p:sldId id="265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ex\Desktop\School\EE475_Project\magnetometer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ex\Desktop\School\EE475_Project\magnetometer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ex\Desktop\School\EE475_Project\magnetometer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Magnetometer X Axis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data!$A$1:$A$96</c:f>
              <c:numCache>
                <c:formatCode>General</c:formatCode>
                <c:ptCount val="96"/>
                <c:pt idx="0">
                  <c:v>280</c:v>
                </c:pt>
                <c:pt idx="1">
                  <c:v>280</c:v>
                </c:pt>
                <c:pt idx="2">
                  <c:v>280</c:v>
                </c:pt>
                <c:pt idx="3">
                  <c:v>278</c:v>
                </c:pt>
                <c:pt idx="4">
                  <c:v>282</c:v>
                </c:pt>
                <c:pt idx="5">
                  <c:v>278</c:v>
                </c:pt>
                <c:pt idx="6">
                  <c:v>278</c:v>
                </c:pt>
                <c:pt idx="7">
                  <c:v>277</c:v>
                </c:pt>
                <c:pt idx="8">
                  <c:v>280</c:v>
                </c:pt>
                <c:pt idx="9">
                  <c:v>278</c:v>
                </c:pt>
                <c:pt idx="10">
                  <c:v>279</c:v>
                </c:pt>
                <c:pt idx="11">
                  <c:v>280</c:v>
                </c:pt>
                <c:pt idx="12">
                  <c:v>278</c:v>
                </c:pt>
                <c:pt idx="13">
                  <c:v>281</c:v>
                </c:pt>
                <c:pt idx="14">
                  <c:v>281</c:v>
                </c:pt>
                <c:pt idx="15">
                  <c:v>278</c:v>
                </c:pt>
                <c:pt idx="16">
                  <c:v>284</c:v>
                </c:pt>
                <c:pt idx="17">
                  <c:v>279</c:v>
                </c:pt>
                <c:pt idx="18">
                  <c:v>281</c:v>
                </c:pt>
                <c:pt idx="19">
                  <c:v>289</c:v>
                </c:pt>
                <c:pt idx="20">
                  <c:v>283</c:v>
                </c:pt>
                <c:pt idx="21">
                  <c:v>284</c:v>
                </c:pt>
                <c:pt idx="22">
                  <c:v>288</c:v>
                </c:pt>
                <c:pt idx="23">
                  <c:v>291</c:v>
                </c:pt>
                <c:pt idx="24">
                  <c:v>294</c:v>
                </c:pt>
                <c:pt idx="25">
                  <c:v>294</c:v>
                </c:pt>
                <c:pt idx="26">
                  <c:v>290</c:v>
                </c:pt>
                <c:pt idx="27">
                  <c:v>292</c:v>
                </c:pt>
                <c:pt idx="28">
                  <c:v>290</c:v>
                </c:pt>
                <c:pt idx="29">
                  <c:v>284</c:v>
                </c:pt>
                <c:pt idx="30">
                  <c:v>276</c:v>
                </c:pt>
                <c:pt idx="31">
                  <c:v>274</c:v>
                </c:pt>
                <c:pt idx="32">
                  <c:v>273</c:v>
                </c:pt>
                <c:pt idx="33">
                  <c:v>270</c:v>
                </c:pt>
                <c:pt idx="34">
                  <c:v>269</c:v>
                </c:pt>
                <c:pt idx="35">
                  <c:v>270</c:v>
                </c:pt>
                <c:pt idx="36">
                  <c:v>270</c:v>
                </c:pt>
                <c:pt idx="37">
                  <c:v>269</c:v>
                </c:pt>
                <c:pt idx="38">
                  <c:v>271</c:v>
                </c:pt>
                <c:pt idx="39">
                  <c:v>271</c:v>
                </c:pt>
                <c:pt idx="40">
                  <c:v>271</c:v>
                </c:pt>
                <c:pt idx="41">
                  <c:v>269</c:v>
                </c:pt>
                <c:pt idx="42">
                  <c:v>270</c:v>
                </c:pt>
                <c:pt idx="43">
                  <c:v>269</c:v>
                </c:pt>
                <c:pt idx="44">
                  <c:v>274</c:v>
                </c:pt>
                <c:pt idx="45">
                  <c:v>270</c:v>
                </c:pt>
                <c:pt idx="46">
                  <c:v>273</c:v>
                </c:pt>
                <c:pt idx="47">
                  <c:v>270</c:v>
                </c:pt>
                <c:pt idx="48">
                  <c:v>274</c:v>
                </c:pt>
                <c:pt idx="49">
                  <c:v>271</c:v>
                </c:pt>
                <c:pt idx="50">
                  <c:v>271</c:v>
                </c:pt>
                <c:pt idx="51">
                  <c:v>273</c:v>
                </c:pt>
                <c:pt idx="52">
                  <c:v>273</c:v>
                </c:pt>
                <c:pt idx="53">
                  <c:v>269</c:v>
                </c:pt>
                <c:pt idx="54">
                  <c:v>270</c:v>
                </c:pt>
                <c:pt idx="55">
                  <c:v>271</c:v>
                </c:pt>
                <c:pt idx="56">
                  <c:v>265</c:v>
                </c:pt>
                <c:pt idx="57">
                  <c:v>272</c:v>
                </c:pt>
                <c:pt idx="58">
                  <c:v>266</c:v>
                </c:pt>
                <c:pt idx="59">
                  <c:v>271</c:v>
                </c:pt>
                <c:pt idx="60">
                  <c:v>271</c:v>
                </c:pt>
                <c:pt idx="61">
                  <c:v>278</c:v>
                </c:pt>
                <c:pt idx="62">
                  <c:v>282</c:v>
                </c:pt>
                <c:pt idx="63">
                  <c:v>291</c:v>
                </c:pt>
                <c:pt idx="64">
                  <c:v>294</c:v>
                </c:pt>
                <c:pt idx="65">
                  <c:v>297</c:v>
                </c:pt>
                <c:pt idx="66">
                  <c:v>291</c:v>
                </c:pt>
                <c:pt idx="67">
                  <c:v>286</c:v>
                </c:pt>
                <c:pt idx="68">
                  <c:v>284</c:v>
                </c:pt>
                <c:pt idx="69">
                  <c:v>284</c:v>
                </c:pt>
                <c:pt idx="70">
                  <c:v>278</c:v>
                </c:pt>
                <c:pt idx="71">
                  <c:v>281</c:v>
                </c:pt>
                <c:pt idx="72">
                  <c:v>280</c:v>
                </c:pt>
                <c:pt idx="73">
                  <c:v>280</c:v>
                </c:pt>
                <c:pt idx="74">
                  <c:v>278</c:v>
                </c:pt>
                <c:pt idx="75">
                  <c:v>281</c:v>
                </c:pt>
                <c:pt idx="76">
                  <c:v>280</c:v>
                </c:pt>
                <c:pt idx="77">
                  <c:v>277</c:v>
                </c:pt>
                <c:pt idx="78">
                  <c:v>277</c:v>
                </c:pt>
                <c:pt idx="79">
                  <c:v>276</c:v>
                </c:pt>
                <c:pt idx="80">
                  <c:v>277</c:v>
                </c:pt>
                <c:pt idx="81">
                  <c:v>277</c:v>
                </c:pt>
                <c:pt idx="82">
                  <c:v>277</c:v>
                </c:pt>
                <c:pt idx="83">
                  <c:v>275</c:v>
                </c:pt>
                <c:pt idx="84">
                  <c:v>279</c:v>
                </c:pt>
                <c:pt idx="85">
                  <c:v>277</c:v>
                </c:pt>
                <c:pt idx="86">
                  <c:v>278</c:v>
                </c:pt>
                <c:pt idx="87">
                  <c:v>279</c:v>
                </c:pt>
                <c:pt idx="88">
                  <c:v>278</c:v>
                </c:pt>
                <c:pt idx="89">
                  <c:v>281</c:v>
                </c:pt>
                <c:pt idx="90">
                  <c:v>279</c:v>
                </c:pt>
                <c:pt idx="91">
                  <c:v>278</c:v>
                </c:pt>
                <c:pt idx="92">
                  <c:v>278</c:v>
                </c:pt>
                <c:pt idx="93">
                  <c:v>279</c:v>
                </c:pt>
                <c:pt idx="94">
                  <c:v>279</c:v>
                </c:pt>
                <c:pt idx="95">
                  <c:v>277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62D-4F6B-B694-0487EF9216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7460856"/>
        <c:axId val="237465952"/>
      </c:lineChart>
      <c:catAx>
        <c:axId val="2374608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7465952"/>
        <c:crosses val="autoZero"/>
        <c:auto val="1"/>
        <c:lblAlgn val="ctr"/>
        <c:lblOffset val="100"/>
        <c:noMultiLvlLbl val="0"/>
      </c:catAx>
      <c:valAx>
        <c:axId val="237465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7460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Magnetometer X Axis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data!$A$1:$A$96</c:f>
              <c:numCache>
                <c:formatCode>General</c:formatCode>
                <c:ptCount val="96"/>
                <c:pt idx="0">
                  <c:v>280</c:v>
                </c:pt>
                <c:pt idx="1">
                  <c:v>280</c:v>
                </c:pt>
                <c:pt idx="2">
                  <c:v>280</c:v>
                </c:pt>
                <c:pt idx="3">
                  <c:v>278</c:v>
                </c:pt>
                <c:pt idx="4">
                  <c:v>282</c:v>
                </c:pt>
                <c:pt idx="5">
                  <c:v>278</c:v>
                </c:pt>
                <c:pt idx="6">
                  <c:v>278</c:v>
                </c:pt>
                <c:pt idx="7">
                  <c:v>277</c:v>
                </c:pt>
                <c:pt idx="8">
                  <c:v>280</c:v>
                </c:pt>
                <c:pt idx="9">
                  <c:v>278</c:v>
                </c:pt>
                <c:pt idx="10">
                  <c:v>279</c:v>
                </c:pt>
                <c:pt idx="11">
                  <c:v>280</c:v>
                </c:pt>
                <c:pt idx="12">
                  <c:v>278</c:v>
                </c:pt>
                <c:pt idx="13">
                  <c:v>281</c:v>
                </c:pt>
                <c:pt idx="14">
                  <c:v>281</c:v>
                </c:pt>
                <c:pt idx="15">
                  <c:v>278</c:v>
                </c:pt>
                <c:pt idx="16">
                  <c:v>284</c:v>
                </c:pt>
                <c:pt idx="17">
                  <c:v>279</c:v>
                </c:pt>
                <c:pt idx="18">
                  <c:v>281</c:v>
                </c:pt>
                <c:pt idx="19">
                  <c:v>289</c:v>
                </c:pt>
                <c:pt idx="20">
                  <c:v>283</c:v>
                </c:pt>
                <c:pt idx="21">
                  <c:v>284</c:v>
                </c:pt>
                <c:pt idx="22">
                  <c:v>288</c:v>
                </c:pt>
                <c:pt idx="23">
                  <c:v>291</c:v>
                </c:pt>
                <c:pt idx="24">
                  <c:v>294</c:v>
                </c:pt>
                <c:pt idx="25">
                  <c:v>294</c:v>
                </c:pt>
                <c:pt idx="26">
                  <c:v>290</c:v>
                </c:pt>
                <c:pt idx="27">
                  <c:v>292</c:v>
                </c:pt>
                <c:pt idx="28">
                  <c:v>290</c:v>
                </c:pt>
                <c:pt idx="29">
                  <c:v>284</c:v>
                </c:pt>
                <c:pt idx="30">
                  <c:v>276</c:v>
                </c:pt>
                <c:pt idx="31">
                  <c:v>274</c:v>
                </c:pt>
                <c:pt idx="32">
                  <c:v>273</c:v>
                </c:pt>
                <c:pt idx="33">
                  <c:v>270</c:v>
                </c:pt>
                <c:pt idx="34">
                  <c:v>269</c:v>
                </c:pt>
                <c:pt idx="35">
                  <c:v>270</c:v>
                </c:pt>
                <c:pt idx="36">
                  <c:v>270</c:v>
                </c:pt>
                <c:pt idx="37">
                  <c:v>269</c:v>
                </c:pt>
                <c:pt idx="38">
                  <c:v>271</c:v>
                </c:pt>
                <c:pt idx="39">
                  <c:v>271</c:v>
                </c:pt>
                <c:pt idx="40">
                  <c:v>271</c:v>
                </c:pt>
                <c:pt idx="41">
                  <c:v>269</c:v>
                </c:pt>
                <c:pt idx="42">
                  <c:v>270</c:v>
                </c:pt>
                <c:pt idx="43">
                  <c:v>269</c:v>
                </c:pt>
                <c:pt idx="44">
                  <c:v>274</c:v>
                </c:pt>
                <c:pt idx="45">
                  <c:v>270</c:v>
                </c:pt>
                <c:pt idx="46">
                  <c:v>273</c:v>
                </c:pt>
                <c:pt idx="47">
                  <c:v>270</c:v>
                </c:pt>
                <c:pt idx="48">
                  <c:v>274</c:v>
                </c:pt>
                <c:pt idx="49">
                  <c:v>271</c:v>
                </c:pt>
                <c:pt idx="50">
                  <c:v>271</c:v>
                </c:pt>
                <c:pt idx="51">
                  <c:v>273</c:v>
                </c:pt>
                <c:pt idx="52">
                  <c:v>273</c:v>
                </c:pt>
                <c:pt idx="53">
                  <c:v>269</c:v>
                </c:pt>
                <c:pt idx="54">
                  <c:v>270</c:v>
                </c:pt>
                <c:pt idx="55">
                  <c:v>271</c:v>
                </c:pt>
                <c:pt idx="56">
                  <c:v>265</c:v>
                </c:pt>
                <c:pt idx="57">
                  <c:v>272</c:v>
                </c:pt>
                <c:pt idx="58">
                  <c:v>266</c:v>
                </c:pt>
                <c:pt idx="59">
                  <c:v>271</c:v>
                </c:pt>
                <c:pt idx="60">
                  <c:v>271</c:v>
                </c:pt>
                <c:pt idx="61">
                  <c:v>278</c:v>
                </c:pt>
                <c:pt idx="62">
                  <c:v>282</c:v>
                </c:pt>
                <c:pt idx="63">
                  <c:v>291</c:v>
                </c:pt>
                <c:pt idx="64">
                  <c:v>294</c:v>
                </c:pt>
                <c:pt idx="65">
                  <c:v>297</c:v>
                </c:pt>
                <c:pt idx="66">
                  <c:v>291</c:v>
                </c:pt>
                <c:pt idx="67">
                  <c:v>286</c:v>
                </c:pt>
                <c:pt idx="68">
                  <c:v>284</c:v>
                </c:pt>
                <c:pt idx="69">
                  <c:v>284</c:v>
                </c:pt>
                <c:pt idx="70">
                  <c:v>278</c:v>
                </c:pt>
                <c:pt idx="71">
                  <c:v>281</c:v>
                </c:pt>
                <c:pt idx="72">
                  <c:v>280</c:v>
                </c:pt>
                <c:pt idx="73">
                  <c:v>280</c:v>
                </c:pt>
                <c:pt idx="74">
                  <c:v>278</c:v>
                </c:pt>
                <c:pt idx="75">
                  <c:v>281</c:v>
                </c:pt>
                <c:pt idx="76">
                  <c:v>280</c:v>
                </c:pt>
                <c:pt idx="77">
                  <c:v>277</c:v>
                </c:pt>
                <c:pt idx="78">
                  <c:v>277</c:v>
                </c:pt>
                <c:pt idx="79">
                  <c:v>276</c:v>
                </c:pt>
                <c:pt idx="80">
                  <c:v>277</c:v>
                </c:pt>
                <c:pt idx="81">
                  <c:v>277</c:v>
                </c:pt>
                <c:pt idx="82">
                  <c:v>277</c:v>
                </c:pt>
                <c:pt idx="83">
                  <c:v>275</c:v>
                </c:pt>
                <c:pt idx="84">
                  <c:v>279</c:v>
                </c:pt>
                <c:pt idx="85">
                  <c:v>277</c:v>
                </c:pt>
                <c:pt idx="86">
                  <c:v>278</c:v>
                </c:pt>
                <c:pt idx="87">
                  <c:v>279</c:v>
                </c:pt>
                <c:pt idx="88">
                  <c:v>278</c:v>
                </c:pt>
                <c:pt idx="89">
                  <c:v>281</c:v>
                </c:pt>
                <c:pt idx="90">
                  <c:v>279</c:v>
                </c:pt>
                <c:pt idx="91">
                  <c:v>278</c:v>
                </c:pt>
                <c:pt idx="92">
                  <c:v>278</c:v>
                </c:pt>
                <c:pt idx="93">
                  <c:v>279</c:v>
                </c:pt>
                <c:pt idx="94">
                  <c:v>279</c:v>
                </c:pt>
                <c:pt idx="95">
                  <c:v>277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527-4F33-802B-4B865C2435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7460856"/>
        <c:axId val="237465952"/>
      </c:lineChart>
      <c:catAx>
        <c:axId val="2374608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7465952"/>
        <c:crosses val="autoZero"/>
        <c:auto val="1"/>
        <c:lblAlgn val="ctr"/>
        <c:lblOffset val="100"/>
        <c:noMultiLvlLbl val="0"/>
      </c:catAx>
      <c:valAx>
        <c:axId val="237465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7460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Magnetometer Z Axis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data!$C$1:$C$96</c:f>
              <c:numCache>
                <c:formatCode>General</c:formatCode>
                <c:ptCount val="96"/>
                <c:pt idx="0">
                  <c:v>-390</c:v>
                </c:pt>
                <c:pt idx="1">
                  <c:v>-386</c:v>
                </c:pt>
                <c:pt idx="2">
                  <c:v>-385</c:v>
                </c:pt>
                <c:pt idx="3">
                  <c:v>-387</c:v>
                </c:pt>
                <c:pt idx="4">
                  <c:v>-385</c:v>
                </c:pt>
                <c:pt idx="5">
                  <c:v>-384</c:v>
                </c:pt>
                <c:pt idx="6">
                  <c:v>-384</c:v>
                </c:pt>
                <c:pt idx="7">
                  <c:v>-387</c:v>
                </c:pt>
                <c:pt idx="8">
                  <c:v>-384</c:v>
                </c:pt>
                <c:pt idx="9">
                  <c:v>-386</c:v>
                </c:pt>
                <c:pt idx="10">
                  <c:v>-387</c:v>
                </c:pt>
                <c:pt idx="11">
                  <c:v>-383</c:v>
                </c:pt>
                <c:pt idx="12">
                  <c:v>-385</c:v>
                </c:pt>
                <c:pt idx="13">
                  <c:v>-386</c:v>
                </c:pt>
                <c:pt idx="14">
                  <c:v>-385</c:v>
                </c:pt>
                <c:pt idx="15">
                  <c:v>-387</c:v>
                </c:pt>
                <c:pt idx="16">
                  <c:v>-387</c:v>
                </c:pt>
                <c:pt idx="17">
                  <c:v>-385</c:v>
                </c:pt>
                <c:pt idx="18">
                  <c:v>-385</c:v>
                </c:pt>
                <c:pt idx="19">
                  <c:v>-386</c:v>
                </c:pt>
                <c:pt idx="20">
                  <c:v>-387</c:v>
                </c:pt>
                <c:pt idx="21">
                  <c:v>-388</c:v>
                </c:pt>
                <c:pt idx="22">
                  <c:v>-391</c:v>
                </c:pt>
                <c:pt idx="23">
                  <c:v>-393</c:v>
                </c:pt>
                <c:pt idx="24">
                  <c:v>-394</c:v>
                </c:pt>
                <c:pt idx="25">
                  <c:v>-400</c:v>
                </c:pt>
                <c:pt idx="26">
                  <c:v>-403</c:v>
                </c:pt>
                <c:pt idx="27">
                  <c:v>-407</c:v>
                </c:pt>
                <c:pt idx="28">
                  <c:v>-412</c:v>
                </c:pt>
                <c:pt idx="29">
                  <c:v>-416</c:v>
                </c:pt>
                <c:pt idx="30">
                  <c:v>-416</c:v>
                </c:pt>
                <c:pt idx="31">
                  <c:v>-414</c:v>
                </c:pt>
                <c:pt idx="32">
                  <c:v>-413</c:v>
                </c:pt>
                <c:pt idx="33">
                  <c:v>-410</c:v>
                </c:pt>
                <c:pt idx="34">
                  <c:v>-410</c:v>
                </c:pt>
                <c:pt idx="35">
                  <c:v>-406</c:v>
                </c:pt>
                <c:pt idx="36">
                  <c:v>-407</c:v>
                </c:pt>
                <c:pt idx="37">
                  <c:v>-406</c:v>
                </c:pt>
                <c:pt idx="38">
                  <c:v>-408</c:v>
                </c:pt>
                <c:pt idx="39">
                  <c:v>-405</c:v>
                </c:pt>
                <c:pt idx="40">
                  <c:v>-406</c:v>
                </c:pt>
                <c:pt idx="41">
                  <c:v>-408</c:v>
                </c:pt>
                <c:pt idx="42">
                  <c:v>-404</c:v>
                </c:pt>
                <c:pt idx="43">
                  <c:v>-407</c:v>
                </c:pt>
                <c:pt idx="44">
                  <c:v>-407</c:v>
                </c:pt>
                <c:pt idx="45">
                  <c:v>-408</c:v>
                </c:pt>
                <c:pt idx="46">
                  <c:v>-406</c:v>
                </c:pt>
                <c:pt idx="47">
                  <c:v>-408</c:v>
                </c:pt>
                <c:pt idx="48">
                  <c:v>-407</c:v>
                </c:pt>
                <c:pt idx="49">
                  <c:v>-407</c:v>
                </c:pt>
                <c:pt idx="50">
                  <c:v>-404</c:v>
                </c:pt>
                <c:pt idx="51">
                  <c:v>-404</c:v>
                </c:pt>
                <c:pt idx="52">
                  <c:v>-409</c:v>
                </c:pt>
                <c:pt idx="53">
                  <c:v>-407</c:v>
                </c:pt>
                <c:pt idx="54">
                  <c:v>-404</c:v>
                </c:pt>
                <c:pt idx="55">
                  <c:v>-404</c:v>
                </c:pt>
                <c:pt idx="56">
                  <c:v>-409</c:v>
                </c:pt>
                <c:pt idx="57">
                  <c:v>-408</c:v>
                </c:pt>
                <c:pt idx="58">
                  <c:v>-410</c:v>
                </c:pt>
                <c:pt idx="59">
                  <c:v>-415</c:v>
                </c:pt>
                <c:pt idx="60">
                  <c:v>-419</c:v>
                </c:pt>
                <c:pt idx="61">
                  <c:v>-424</c:v>
                </c:pt>
                <c:pt idx="62">
                  <c:v>-422</c:v>
                </c:pt>
                <c:pt idx="63">
                  <c:v>-419</c:v>
                </c:pt>
                <c:pt idx="64">
                  <c:v>-410</c:v>
                </c:pt>
                <c:pt idx="65">
                  <c:v>-399</c:v>
                </c:pt>
                <c:pt idx="66">
                  <c:v>-390</c:v>
                </c:pt>
                <c:pt idx="67">
                  <c:v>-390</c:v>
                </c:pt>
                <c:pt idx="68">
                  <c:v>-384</c:v>
                </c:pt>
                <c:pt idx="69">
                  <c:v>-386</c:v>
                </c:pt>
                <c:pt idx="70">
                  <c:v>-382</c:v>
                </c:pt>
                <c:pt idx="71">
                  <c:v>-388</c:v>
                </c:pt>
                <c:pt idx="72">
                  <c:v>-385</c:v>
                </c:pt>
                <c:pt idx="73">
                  <c:v>-385</c:v>
                </c:pt>
                <c:pt idx="74">
                  <c:v>-386</c:v>
                </c:pt>
                <c:pt idx="75">
                  <c:v>-384</c:v>
                </c:pt>
                <c:pt idx="76">
                  <c:v>-386</c:v>
                </c:pt>
                <c:pt idx="77">
                  <c:v>-389</c:v>
                </c:pt>
                <c:pt idx="78">
                  <c:v>-387</c:v>
                </c:pt>
                <c:pt idx="79">
                  <c:v>-384</c:v>
                </c:pt>
                <c:pt idx="80">
                  <c:v>-386</c:v>
                </c:pt>
                <c:pt idx="81">
                  <c:v>-384</c:v>
                </c:pt>
                <c:pt idx="82">
                  <c:v>-386</c:v>
                </c:pt>
                <c:pt idx="83">
                  <c:v>-386</c:v>
                </c:pt>
                <c:pt idx="84">
                  <c:v>-387</c:v>
                </c:pt>
                <c:pt idx="85">
                  <c:v>-385</c:v>
                </c:pt>
                <c:pt idx="86">
                  <c:v>-388</c:v>
                </c:pt>
                <c:pt idx="87">
                  <c:v>-385</c:v>
                </c:pt>
                <c:pt idx="88">
                  <c:v>-387</c:v>
                </c:pt>
                <c:pt idx="89">
                  <c:v>-388</c:v>
                </c:pt>
                <c:pt idx="90">
                  <c:v>-388</c:v>
                </c:pt>
                <c:pt idx="91">
                  <c:v>-388</c:v>
                </c:pt>
                <c:pt idx="92">
                  <c:v>-386</c:v>
                </c:pt>
                <c:pt idx="93">
                  <c:v>-386</c:v>
                </c:pt>
                <c:pt idx="94">
                  <c:v>-387</c:v>
                </c:pt>
                <c:pt idx="95">
                  <c:v>-385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650-4D2C-9741-D2AC5A7208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7462032"/>
        <c:axId val="237466344"/>
      </c:lineChart>
      <c:catAx>
        <c:axId val="23746203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7466344"/>
        <c:crosses val="autoZero"/>
        <c:auto val="1"/>
        <c:lblAlgn val="ctr"/>
        <c:lblOffset val="100"/>
        <c:noMultiLvlLbl val="0"/>
      </c:catAx>
      <c:valAx>
        <c:axId val="237466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7462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F5CC2F-891A-432F-A2E6-E40E56E4422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AC0905-F762-4A1C-8A51-D0D6736BBE93}">
      <dgm:prSet phldrT="[Text]"/>
      <dgm:spPr/>
      <dgm:t>
        <a:bodyPr/>
        <a:lstStyle/>
        <a:p>
          <a:r>
            <a:rPr lang="en-US" dirty="0"/>
            <a:t>Magnetometer</a:t>
          </a:r>
        </a:p>
      </dgm:t>
    </dgm:pt>
    <dgm:pt modelId="{13D9655A-784F-4583-8E4B-4A52161E90CF}" type="parTrans" cxnId="{2E189E35-3E74-46BB-B6B6-A9E0E4DFEDC1}">
      <dgm:prSet/>
      <dgm:spPr/>
      <dgm:t>
        <a:bodyPr/>
        <a:lstStyle/>
        <a:p>
          <a:endParaRPr lang="en-US"/>
        </a:p>
      </dgm:t>
    </dgm:pt>
    <dgm:pt modelId="{2B227027-29B7-4459-B4E3-9279460798EC}" type="sibTrans" cxnId="{2E189E35-3E74-46BB-B6B6-A9E0E4DFEDC1}">
      <dgm:prSet/>
      <dgm:spPr/>
      <dgm:t>
        <a:bodyPr/>
        <a:lstStyle/>
        <a:p>
          <a:endParaRPr lang="en-US"/>
        </a:p>
      </dgm:t>
    </dgm:pt>
    <dgm:pt modelId="{DE022AA7-2C9C-4401-AF9D-1D0FC3EF2A71}">
      <dgm:prSet phldrT="[Text]"/>
      <dgm:spPr/>
      <dgm:t>
        <a:bodyPr/>
        <a:lstStyle/>
        <a:p>
          <a:r>
            <a:rPr lang="en-US" dirty="0"/>
            <a:t>I2C</a:t>
          </a:r>
        </a:p>
      </dgm:t>
    </dgm:pt>
    <dgm:pt modelId="{F29C13AC-BCA8-4228-8526-9C6D03FCD1DB}" type="parTrans" cxnId="{5E953216-69F2-46A5-B145-59FF54E54959}">
      <dgm:prSet/>
      <dgm:spPr/>
      <dgm:t>
        <a:bodyPr/>
        <a:lstStyle/>
        <a:p>
          <a:endParaRPr lang="en-US"/>
        </a:p>
      </dgm:t>
    </dgm:pt>
    <dgm:pt modelId="{542A73DD-ED95-43AD-B9E3-E607703B4B1A}" type="sibTrans" cxnId="{5E953216-69F2-46A5-B145-59FF54E54959}">
      <dgm:prSet/>
      <dgm:spPr/>
      <dgm:t>
        <a:bodyPr/>
        <a:lstStyle/>
        <a:p>
          <a:endParaRPr lang="en-US"/>
        </a:p>
      </dgm:t>
    </dgm:pt>
    <dgm:pt modelId="{160C38FC-BEEA-4931-BB01-3FD441235613}">
      <dgm:prSet phldrT="[Text]"/>
      <dgm:spPr/>
      <dgm:t>
        <a:bodyPr/>
        <a:lstStyle/>
        <a:p>
          <a:r>
            <a:rPr lang="en-US" dirty="0"/>
            <a:t>Si4010 Microcontroller</a:t>
          </a:r>
        </a:p>
      </dgm:t>
    </dgm:pt>
    <dgm:pt modelId="{7168486E-F7F7-4EA2-AAAD-6CF6B684C8CC}" type="parTrans" cxnId="{AA9A6589-EAE7-4DEF-8271-828DFC7B99B6}">
      <dgm:prSet/>
      <dgm:spPr/>
      <dgm:t>
        <a:bodyPr/>
        <a:lstStyle/>
        <a:p>
          <a:endParaRPr lang="en-US"/>
        </a:p>
      </dgm:t>
    </dgm:pt>
    <dgm:pt modelId="{8175271D-E9BF-4166-85E2-A16B0F11E513}" type="sibTrans" cxnId="{AA9A6589-EAE7-4DEF-8271-828DFC7B99B6}">
      <dgm:prSet/>
      <dgm:spPr/>
      <dgm:t>
        <a:bodyPr/>
        <a:lstStyle/>
        <a:p>
          <a:endParaRPr lang="en-US"/>
        </a:p>
      </dgm:t>
    </dgm:pt>
    <dgm:pt modelId="{E88967D5-06CA-4ED9-A29D-016DE119B5EA}">
      <dgm:prSet phldrT="[Text]"/>
      <dgm:spPr/>
      <dgm:t>
        <a:bodyPr/>
        <a:lstStyle/>
        <a:p>
          <a:r>
            <a:rPr lang="en-US" dirty="0" err="1"/>
            <a:t>GNURadio</a:t>
          </a:r>
          <a:endParaRPr lang="en-US" dirty="0"/>
        </a:p>
      </dgm:t>
    </dgm:pt>
    <dgm:pt modelId="{ECA47046-203D-4459-8A4B-9C641138D13D}" type="parTrans" cxnId="{65D9277F-727B-426D-ADAD-C7B35A324C99}">
      <dgm:prSet/>
      <dgm:spPr/>
      <dgm:t>
        <a:bodyPr/>
        <a:lstStyle/>
        <a:p>
          <a:endParaRPr lang="en-US"/>
        </a:p>
      </dgm:t>
    </dgm:pt>
    <dgm:pt modelId="{B5270297-899F-43FD-BFA2-F1DE1E65BA08}" type="sibTrans" cxnId="{65D9277F-727B-426D-ADAD-C7B35A324C99}">
      <dgm:prSet/>
      <dgm:spPr/>
      <dgm:t>
        <a:bodyPr/>
        <a:lstStyle/>
        <a:p>
          <a:endParaRPr lang="en-US"/>
        </a:p>
      </dgm:t>
    </dgm:pt>
    <dgm:pt modelId="{AFA51B89-710B-4822-A743-3A859C8ED288}">
      <dgm:prSet phldrT="[Text]"/>
      <dgm:spPr/>
      <dgm:t>
        <a:bodyPr/>
        <a:lstStyle/>
        <a:p>
          <a:r>
            <a:rPr lang="en-US" dirty="0"/>
            <a:t>Graphical User Interface</a:t>
          </a:r>
          <a:endParaRPr lang="en-US" sz="2600" dirty="0"/>
        </a:p>
      </dgm:t>
    </dgm:pt>
    <dgm:pt modelId="{B74FF003-FCA7-45E5-B4FA-30E4AD76CDE9}" type="parTrans" cxnId="{FB58CBDC-C967-4436-B30A-E0B352D97219}">
      <dgm:prSet/>
      <dgm:spPr/>
      <dgm:t>
        <a:bodyPr/>
        <a:lstStyle/>
        <a:p>
          <a:endParaRPr lang="en-US"/>
        </a:p>
      </dgm:t>
    </dgm:pt>
    <dgm:pt modelId="{36B48D03-6014-4DB1-A944-A5157AC4A13B}" type="sibTrans" cxnId="{FB58CBDC-C967-4436-B30A-E0B352D97219}">
      <dgm:prSet/>
      <dgm:spPr/>
      <dgm:t>
        <a:bodyPr/>
        <a:lstStyle/>
        <a:p>
          <a:endParaRPr lang="en-US"/>
        </a:p>
      </dgm:t>
    </dgm:pt>
    <dgm:pt modelId="{50B5C3F3-C209-48A2-A906-5E4D954014B2}">
      <dgm:prSet phldrT="[Text]"/>
      <dgm:spPr/>
      <dgm:t>
        <a:bodyPr/>
        <a:lstStyle/>
        <a:p>
          <a:r>
            <a:rPr lang="en-US" dirty="0"/>
            <a:t>Frequency Shift Keying (FSK) Signals</a:t>
          </a:r>
        </a:p>
      </dgm:t>
    </dgm:pt>
    <dgm:pt modelId="{116785CC-DE08-426C-AE72-92CE64F95B15}" type="parTrans" cxnId="{46043E0A-B591-4327-997B-07531CCEF5FA}">
      <dgm:prSet/>
      <dgm:spPr/>
    </dgm:pt>
    <dgm:pt modelId="{8AEA0D01-89BA-443B-9195-9DC95894ECD6}" type="sibTrans" cxnId="{46043E0A-B591-4327-997B-07531CCEF5FA}">
      <dgm:prSet/>
      <dgm:spPr/>
      <dgm:t>
        <a:bodyPr/>
        <a:lstStyle/>
        <a:p>
          <a:endParaRPr lang="en-US"/>
        </a:p>
      </dgm:t>
    </dgm:pt>
    <dgm:pt modelId="{FFF8FD57-ABEC-4F00-91E8-3D0453FE7914}">
      <dgm:prSet phldrT="[Text]"/>
      <dgm:spPr/>
      <dgm:t>
        <a:bodyPr/>
        <a:lstStyle/>
        <a:p>
          <a:r>
            <a:rPr lang="en-US" dirty="0"/>
            <a:t>Web Server and Database</a:t>
          </a:r>
          <a:endParaRPr lang="en-US" dirty="0">
            <a:latin typeface="TW Cen MT" charset="0"/>
          </a:endParaRPr>
        </a:p>
      </dgm:t>
    </dgm:pt>
    <dgm:pt modelId="{BB4D23AB-A433-46C6-A2B3-9461BA13446E}" type="parTrans" cxnId="{47098C40-DF5F-4615-BF8B-5B4A07B7D253}">
      <dgm:prSet/>
      <dgm:spPr/>
    </dgm:pt>
    <dgm:pt modelId="{79BDE34B-6D1B-40FE-9698-F5666ACC0CA7}" type="sibTrans" cxnId="{47098C40-DF5F-4615-BF8B-5B4A07B7D253}">
      <dgm:prSet/>
      <dgm:spPr/>
      <dgm:t>
        <a:bodyPr/>
        <a:lstStyle/>
        <a:p>
          <a:endParaRPr lang="en-US"/>
        </a:p>
      </dgm:t>
    </dgm:pt>
    <dgm:pt modelId="{B2189CC3-5D0E-4506-8559-D7AC4519B4F7}" type="pres">
      <dgm:prSet presAssocID="{87F5CC2F-891A-432F-A2E6-E40E56E4422A}" presName="diagram" presStyleCnt="0">
        <dgm:presLayoutVars>
          <dgm:dir/>
          <dgm:resizeHandles val="exact"/>
        </dgm:presLayoutVars>
      </dgm:prSet>
      <dgm:spPr/>
    </dgm:pt>
    <dgm:pt modelId="{B57FF8F4-DE09-40F8-8028-51898D1FC246}" type="pres">
      <dgm:prSet presAssocID="{77AC0905-F762-4A1C-8A51-D0D6736BBE93}" presName="node" presStyleLbl="node1" presStyleIdx="0" presStyleCnt="7">
        <dgm:presLayoutVars>
          <dgm:bulletEnabled val="1"/>
        </dgm:presLayoutVars>
      </dgm:prSet>
      <dgm:spPr/>
    </dgm:pt>
    <dgm:pt modelId="{750EF6E9-C6D2-47E2-A3E1-8A21B1D77512}" type="pres">
      <dgm:prSet presAssocID="{2B227027-29B7-4459-B4E3-9279460798EC}" presName="sibTrans" presStyleLbl="sibTrans2D1" presStyleIdx="0" presStyleCnt="6"/>
      <dgm:spPr/>
    </dgm:pt>
    <dgm:pt modelId="{EC334865-C6C2-44EF-9246-0A718E7EF5E7}" type="pres">
      <dgm:prSet presAssocID="{2B227027-29B7-4459-B4E3-9279460798EC}" presName="connectorText" presStyleLbl="sibTrans2D1" presStyleIdx="0" presStyleCnt="6"/>
      <dgm:spPr/>
    </dgm:pt>
    <dgm:pt modelId="{9D500157-473B-4843-BE77-60A00F402D57}" type="pres">
      <dgm:prSet presAssocID="{DE022AA7-2C9C-4401-AF9D-1D0FC3EF2A71}" presName="node" presStyleLbl="node1" presStyleIdx="1" presStyleCnt="7">
        <dgm:presLayoutVars>
          <dgm:bulletEnabled val="1"/>
        </dgm:presLayoutVars>
      </dgm:prSet>
      <dgm:spPr/>
    </dgm:pt>
    <dgm:pt modelId="{4741D8AF-AD68-4343-A2AA-16F5E34CA787}" type="pres">
      <dgm:prSet presAssocID="{542A73DD-ED95-43AD-B9E3-E607703B4B1A}" presName="sibTrans" presStyleLbl="sibTrans2D1" presStyleIdx="1" presStyleCnt="6"/>
      <dgm:spPr/>
    </dgm:pt>
    <dgm:pt modelId="{DC50C4C2-128C-4582-9058-F66B3B750820}" type="pres">
      <dgm:prSet presAssocID="{542A73DD-ED95-43AD-B9E3-E607703B4B1A}" presName="connectorText" presStyleLbl="sibTrans2D1" presStyleIdx="1" presStyleCnt="6"/>
      <dgm:spPr/>
    </dgm:pt>
    <dgm:pt modelId="{0EFC50C3-6CC8-4261-82FD-303B1E2ED03D}" type="pres">
      <dgm:prSet presAssocID="{160C38FC-BEEA-4931-BB01-3FD441235613}" presName="node" presStyleLbl="node1" presStyleIdx="2" presStyleCnt="7">
        <dgm:presLayoutVars>
          <dgm:bulletEnabled val="1"/>
        </dgm:presLayoutVars>
      </dgm:prSet>
      <dgm:spPr/>
    </dgm:pt>
    <dgm:pt modelId="{0E05A48B-629F-469A-B56A-F494D4D1243C}" type="pres">
      <dgm:prSet presAssocID="{8175271D-E9BF-4166-85E2-A16B0F11E513}" presName="sibTrans" presStyleLbl="sibTrans2D1" presStyleIdx="2" presStyleCnt="6"/>
      <dgm:spPr/>
    </dgm:pt>
    <dgm:pt modelId="{25BA100C-F916-4A28-9485-1D75C7EA9980}" type="pres">
      <dgm:prSet presAssocID="{8175271D-E9BF-4166-85E2-A16B0F11E513}" presName="connectorText" presStyleLbl="sibTrans2D1" presStyleIdx="2" presStyleCnt="6"/>
      <dgm:spPr/>
    </dgm:pt>
    <dgm:pt modelId="{0AE08125-4857-4D92-891D-C221D12E6A98}" type="pres">
      <dgm:prSet presAssocID="{50B5C3F3-C209-48A2-A906-5E4D954014B2}" presName="node" presStyleLbl="node1" presStyleIdx="3" presStyleCnt="7">
        <dgm:presLayoutVars>
          <dgm:bulletEnabled val="1"/>
        </dgm:presLayoutVars>
      </dgm:prSet>
      <dgm:spPr/>
    </dgm:pt>
    <dgm:pt modelId="{D9214970-79E1-4D04-95FE-0B1D45BAE80D}" type="pres">
      <dgm:prSet presAssocID="{8AEA0D01-89BA-443B-9195-9DC95894ECD6}" presName="sibTrans" presStyleLbl="sibTrans2D1" presStyleIdx="3" presStyleCnt="6"/>
      <dgm:spPr/>
    </dgm:pt>
    <dgm:pt modelId="{D1A86EE0-2FC8-4C76-A800-9EBD832F2EA5}" type="pres">
      <dgm:prSet presAssocID="{8AEA0D01-89BA-443B-9195-9DC95894ECD6}" presName="connectorText" presStyleLbl="sibTrans2D1" presStyleIdx="3" presStyleCnt="6"/>
      <dgm:spPr/>
    </dgm:pt>
    <dgm:pt modelId="{EE9F3624-7258-4DA8-82B4-1E9B2228C0B2}" type="pres">
      <dgm:prSet presAssocID="{E88967D5-06CA-4ED9-A29D-016DE119B5EA}" presName="node" presStyleLbl="node1" presStyleIdx="4" presStyleCnt="7">
        <dgm:presLayoutVars>
          <dgm:bulletEnabled val="1"/>
        </dgm:presLayoutVars>
      </dgm:prSet>
      <dgm:spPr/>
    </dgm:pt>
    <dgm:pt modelId="{0610DA92-D0E9-48B1-B72B-AFB257A625C4}" type="pres">
      <dgm:prSet presAssocID="{B5270297-899F-43FD-BFA2-F1DE1E65BA08}" presName="sibTrans" presStyleLbl="sibTrans2D1" presStyleIdx="4" presStyleCnt="6"/>
      <dgm:spPr/>
    </dgm:pt>
    <dgm:pt modelId="{3FAAF47A-8ED9-4295-9261-B5936F0E19F2}" type="pres">
      <dgm:prSet presAssocID="{B5270297-899F-43FD-BFA2-F1DE1E65BA08}" presName="connectorText" presStyleLbl="sibTrans2D1" presStyleIdx="4" presStyleCnt="6"/>
      <dgm:spPr/>
    </dgm:pt>
    <dgm:pt modelId="{5D17B5DD-AB05-4DAB-A5C6-AD13E0FEB519}" type="pres">
      <dgm:prSet presAssocID="{FFF8FD57-ABEC-4F00-91E8-3D0453FE7914}" presName="node" presStyleLbl="node1" presStyleIdx="5" presStyleCnt="7">
        <dgm:presLayoutVars>
          <dgm:bulletEnabled val="1"/>
        </dgm:presLayoutVars>
      </dgm:prSet>
      <dgm:spPr/>
    </dgm:pt>
    <dgm:pt modelId="{391402A0-2B82-41DA-88D7-6C2FE2740210}" type="pres">
      <dgm:prSet presAssocID="{79BDE34B-6D1B-40FE-9698-F5666ACC0CA7}" presName="sibTrans" presStyleLbl="sibTrans2D1" presStyleIdx="5" presStyleCnt="6"/>
      <dgm:spPr/>
    </dgm:pt>
    <dgm:pt modelId="{432B5908-BC9C-44D1-A4AF-9BB4F6364A26}" type="pres">
      <dgm:prSet presAssocID="{79BDE34B-6D1B-40FE-9698-F5666ACC0CA7}" presName="connectorText" presStyleLbl="sibTrans2D1" presStyleIdx="5" presStyleCnt="6"/>
      <dgm:spPr/>
    </dgm:pt>
    <dgm:pt modelId="{9F3E1961-D136-4284-9D46-94CC22CDD287}" type="pres">
      <dgm:prSet presAssocID="{AFA51B89-710B-4822-A743-3A859C8ED288}" presName="node" presStyleLbl="node1" presStyleIdx="6" presStyleCnt="7">
        <dgm:presLayoutVars>
          <dgm:bulletEnabled val="1"/>
        </dgm:presLayoutVars>
      </dgm:prSet>
      <dgm:spPr/>
    </dgm:pt>
  </dgm:ptLst>
  <dgm:cxnLst>
    <dgm:cxn modelId="{48483757-5F8C-4F09-B4A9-C0E56FA8DD35}" type="presOf" srcId="{DE022AA7-2C9C-4401-AF9D-1D0FC3EF2A71}" destId="{9D500157-473B-4843-BE77-60A00F402D57}" srcOrd="0" destOrd="0" presId="urn:microsoft.com/office/officeart/2005/8/layout/process5"/>
    <dgm:cxn modelId="{4F17E61D-2FD4-4CDE-95B7-75A95A262C43}" type="presOf" srcId="{B5270297-899F-43FD-BFA2-F1DE1E65BA08}" destId="{0610DA92-D0E9-48B1-B72B-AFB257A625C4}" srcOrd="0" destOrd="0" presId="urn:microsoft.com/office/officeart/2005/8/layout/process5"/>
    <dgm:cxn modelId="{3A57C685-2927-4708-9E26-7CFBD6DFB054}" type="presOf" srcId="{77AC0905-F762-4A1C-8A51-D0D6736BBE93}" destId="{B57FF8F4-DE09-40F8-8028-51898D1FC246}" srcOrd="0" destOrd="0" presId="urn:microsoft.com/office/officeart/2005/8/layout/process5"/>
    <dgm:cxn modelId="{90EBC2BE-B0B1-43A0-8436-143241EAD328}" type="presOf" srcId="{8175271D-E9BF-4166-85E2-A16B0F11E513}" destId="{25BA100C-F916-4A28-9485-1D75C7EA9980}" srcOrd="1" destOrd="0" presId="urn:microsoft.com/office/officeart/2005/8/layout/process5"/>
    <dgm:cxn modelId="{525A64B6-7427-4BC8-AE63-ACBD28A3D425}" type="presOf" srcId="{2B227027-29B7-4459-B4E3-9279460798EC}" destId="{750EF6E9-C6D2-47E2-A3E1-8A21B1D77512}" srcOrd="0" destOrd="0" presId="urn:microsoft.com/office/officeart/2005/8/layout/process5"/>
    <dgm:cxn modelId="{2E189E35-3E74-46BB-B6B6-A9E0E4DFEDC1}" srcId="{87F5CC2F-891A-432F-A2E6-E40E56E4422A}" destId="{77AC0905-F762-4A1C-8A51-D0D6736BBE93}" srcOrd="0" destOrd="0" parTransId="{13D9655A-784F-4583-8E4B-4A52161E90CF}" sibTransId="{2B227027-29B7-4459-B4E3-9279460798EC}"/>
    <dgm:cxn modelId="{65D9277F-727B-426D-ADAD-C7B35A324C99}" srcId="{87F5CC2F-891A-432F-A2E6-E40E56E4422A}" destId="{E88967D5-06CA-4ED9-A29D-016DE119B5EA}" srcOrd="4" destOrd="0" parTransId="{ECA47046-203D-4459-8A4B-9C641138D13D}" sibTransId="{B5270297-899F-43FD-BFA2-F1DE1E65BA08}"/>
    <dgm:cxn modelId="{69C9B147-2CDB-45D3-A2DA-5C21275F4B8B}" type="presOf" srcId="{2B227027-29B7-4459-B4E3-9279460798EC}" destId="{EC334865-C6C2-44EF-9246-0A718E7EF5E7}" srcOrd="1" destOrd="0" presId="urn:microsoft.com/office/officeart/2005/8/layout/process5"/>
    <dgm:cxn modelId="{0B72205D-DBD3-43D3-B4EC-D9FD3569D420}" type="presOf" srcId="{8175271D-E9BF-4166-85E2-A16B0F11E513}" destId="{0E05A48B-629F-469A-B56A-F494D4D1243C}" srcOrd="0" destOrd="0" presId="urn:microsoft.com/office/officeart/2005/8/layout/process5"/>
    <dgm:cxn modelId="{E65DA3B6-9B64-49AE-A5D7-7078D844A7F8}" type="presOf" srcId="{8AEA0D01-89BA-443B-9195-9DC95894ECD6}" destId="{D9214970-79E1-4D04-95FE-0B1D45BAE80D}" srcOrd="0" destOrd="0" presId="urn:microsoft.com/office/officeart/2005/8/layout/process5"/>
    <dgm:cxn modelId="{B2E30139-CA8E-4F29-A481-524E11A778A2}" type="presOf" srcId="{160C38FC-BEEA-4931-BB01-3FD441235613}" destId="{0EFC50C3-6CC8-4261-82FD-303B1E2ED03D}" srcOrd="0" destOrd="0" presId="urn:microsoft.com/office/officeart/2005/8/layout/process5"/>
    <dgm:cxn modelId="{AA9A6589-EAE7-4DEF-8271-828DFC7B99B6}" srcId="{87F5CC2F-891A-432F-A2E6-E40E56E4422A}" destId="{160C38FC-BEEA-4931-BB01-3FD441235613}" srcOrd="2" destOrd="0" parTransId="{7168486E-F7F7-4EA2-AAAD-6CF6B684C8CC}" sibTransId="{8175271D-E9BF-4166-85E2-A16B0F11E513}"/>
    <dgm:cxn modelId="{AAA644F8-4C80-430A-9729-A7ED4D75CA43}" type="presOf" srcId="{87F5CC2F-891A-432F-A2E6-E40E56E4422A}" destId="{B2189CC3-5D0E-4506-8559-D7AC4519B4F7}" srcOrd="0" destOrd="0" presId="urn:microsoft.com/office/officeart/2005/8/layout/process5"/>
    <dgm:cxn modelId="{3CC32118-7BC0-42FC-BB9C-FEDB575A9FD0}" type="presOf" srcId="{8AEA0D01-89BA-443B-9195-9DC95894ECD6}" destId="{D1A86EE0-2FC8-4C76-A800-9EBD832F2EA5}" srcOrd="1" destOrd="0" presId="urn:microsoft.com/office/officeart/2005/8/layout/process5"/>
    <dgm:cxn modelId="{47098C40-DF5F-4615-BF8B-5B4A07B7D253}" srcId="{87F5CC2F-891A-432F-A2E6-E40E56E4422A}" destId="{FFF8FD57-ABEC-4F00-91E8-3D0453FE7914}" srcOrd="5" destOrd="0" parTransId="{BB4D23AB-A433-46C6-A2B3-9461BA13446E}" sibTransId="{79BDE34B-6D1B-40FE-9698-F5666ACC0CA7}"/>
    <dgm:cxn modelId="{402971EC-92EF-427D-B2ED-1D6776C2BBC8}" type="presOf" srcId="{50B5C3F3-C209-48A2-A906-5E4D954014B2}" destId="{0AE08125-4857-4D92-891D-C221D12E6A98}" srcOrd="0" destOrd="0" presId="urn:microsoft.com/office/officeart/2005/8/layout/process5"/>
    <dgm:cxn modelId="{D1A5403A-973B-4A4A-A887-E02F5B9D9B96}" type="presOf" srcId="{79BDE34B-6D1B-40FE-9698-F5666ACC0CA7}" destId="{432B5908-BC9C-44D1-A4AF-9BB4F6364A26}" srcOrd="1" destOrd="0" presId="urn:microsoft.com/office/officeart/2005/8/layout/process5"/>
    <dgm:cxn modelId="{5E953216-69F2-46A5-B145-59FF54E54959}" srcId="{87F5CC2F-891A-432F-A2E6-E40E56E4422A}" destId="{DE022AA7-2C9C-4401-AF9D-1D0FC3EF2A71}" srcOrd="1" destOrd="0" parTransId="{F29C13AC-BCA8-4228-8526-9C6D03FCD1DB}" sibTransId="{542A73DD-ED95-43AD-B9E3-E607703B4B1A}"/>
    <dgm:cxn modelId="{9E95AB0F-4A4A-4029-AB6A-60578B0DB525}" type="presOf" srcId="{542A73DD-ED95-43AD-B9E3-E607703B4B1A}" destId="{4741D8AF-AD68-4343-A2AA-16F5E34CA787}" srcOrd="0" destOrd="0" presId="urn:microsoft.com/office/officeart/2005/8/layout/process5"/>
    <dgm:cxn modelId="{FB58CBDC-C967-4436-B30A-E0B352D97219}" srcId="{87F5CC2F-891A-432F-A2E6-E40E56E4422A}" destId="{AFA51B89-710B-4822-A743-3A859C8ED288}" srcOrd="6" destOrd="0" parTransId="{B74FF003-FCA7-45E5-B4FA-30E4AD76CDE9}" sibTransId="{36B48D03-6014-4DB1-A944-A5157AC4A13B}"/>
    <dgm:cxn modelId="{A1DA67F3-2EE3-48D8-96D5-CF60BFA7BDAB}" type="presOf" srcId="{FFF8FD57-ABEC-4F00-91E8-3D0453FE7914}" destId="{5D17B5DD-AB05-4DAB-A5C6-AD13E0FEB519}" srcOrd="0" destOrd="0" presId="urn:microsoft.com/office/officeart/2005/8/layout/process5"/>
    <dgm:cxn modelId="{478EF8F0-1683-4C69-89FE-1B5421FC3EB5}" type="presOf" srcId="{E88967D5-06CA-4ED9-A29D-016DE119B5EA}" destId="{EE9F3624-7258-4DA8-82B4-1E9B2228C0B2}" srcOrd="0" destOrd="0" presId="urn:microsoft.com/office/officeart/2005/8/layout/process5"/>
    <dgm:cxn modelId="{6B72E82C-EEB2-469C-8EB5-698A4379BFE6}" type="presOf" srcId="{542A73DD-ED95-43AD-B9E3-E607703B4B1A}" destId="{DC50C4C2-128C-4582-9058-F66B3B750820}" srcOrd="1" destOrd="0" presId="urn:microsoft.com/office/officeart/2005/8/layout/process5"/>
    <dgm:cxn modelId="{5787C699-212D-4F27-B39D-9795CCA2A752}" type="presOf" srcId="{79BDE34B-6D1B-40FE-9698-F5666ACC0CA7}" destId="{391402A0-2B82-41DA-88D7-6C2FE2740210}" srcOrd="0" destOrd="0" presId="urn:microsoft.com/office/officeart/2005/8/layout/process5"/>
    <dgm:cxn modelId="{CC3737DE-B6ED-4881-B2B0-7869B8EA5946}" type="presOf" srcId="{B5270297-899F-43FD-BFA2-F1DE1E65BA08}" destId="{3FAAF47A-8ED9-4295-9261-B5936F0E19F2}" srcOrd="1" destOrd="0" presId="urn:microsoft.com/office/officeart/2005/8/layout/process5"/>
    <dgm:cxn modelId="{80722F45-2A68-4369-967E-C9EECCC98F0B}" type="presOf" srcId="{AFA51B89-710B-4822-A743-3A859C8ED288}" destId="{9F3E1961-D136-4284-9D46-94CC22CDD287}" srcOrd="0" destOrd="0" presId="urn:microsoft.com/office/officeart/2005/8/layout/process5"/>
    <dgm:cxn modelId="{46043E0A-B591-4327-997B-07531CCEF5FA}" srcId="{87F5CC2F-891A-432F-A2E6-E40E56E4422A}" destId="{50B5C3F3-C209-48A2-A906-5E4D954014B2}" srcOrd="3" destOrd="0" parTransId="{116785CC-DE08-426C-AE72-92CE64F95B15}" sibTransId="{8AEA0D01-89BA-443B-9195-9DC95894ECD6}"/>
    <dgm:cxn modelId="{357F43AD-F181-47D1-B243-761C040D2DB5}" type="presParOf" srcId="{B2189CC3-5D0E-4506-8559-D7AC4519B4F7}" destId="{B57FF8F4-DE09-40F8-8028-51898D1FC246}" srcOrd="0" destOrd="0" presId="urn:microsoft.com/office/officeart/2005/8/layout/process5"/>
    <dgm:cxn modelId="{9BCD58E9-35F5-4750-A7CE-DDD1F906B000}" type="presParOf" srcId="{B2189CC3-5D0E-4506-8559-D7AC4519B4F7}" destId="{750EF6E9-C6D2-47E2-A3E1-8A21B1D77512}" srcOrd="1" destOrd="0" presId="urn:microsoft.com/office/officeart/2005/8/layout/process5"/>
    <dgm:cxn modelId="{E48D5132-9EA4-4C40-A2D9-809B7808702E}" type="presParOf" srcId="{750EF6E9-C6D2-47E2-A3E1-8A21B1D77512}" destId="{EC334865-C6C2-44EF-9246-0A718E7EF5E7}" srcOrd="0" destOrd="0" presId="urn:microsoft.com/office/officeart/2005/8/layout/process5"/>
    <dgm:cxn modelId="{6D5EFEEF-AE5F-4F12-A974-97DE354B4F94}" type="presParOf" srcId="{B2189CC3-5D0E-4506-8559-D7AC4519B4F7}" destId="{9D500157-473B-4843-BE77-60A00F402D57}" srcOrd="2" destOrd="0" presId="urn:microsoft.com/office/officeart/2005/8/layout/process5"/>
    <dgm:cxn modelId="{DCAC0B02-5298-4C2E-88BA-3BC8692BE1C1}" type="presParOf" srcId="{B2189CC3-5D0E-4506-8559-D7AC4519B4F7}" destId="{4741D8AF-AD68-4343-A2AA-16F5E34CA787}" srcOrd="3" destOrd="0" presId="urn:microsoft.com/office/officeart/2005/8/layout/process5"/>
    <dgm:cxn modelId="{6CE22381-6E93-4A4D-9801-370B2199781C}" type="presParOf" srcId="{4741D8AF-AD68-4343-A2AA-16F5E34CA787}" destId="{DC50C4C2-128C-4582-9058-F66B3B750820}" srcOrd="0" destOrd="0" presId="urn:microsoft.com/office/officeart/2005/8/layout/process5"/>
    <dgm:cxn modelId="{B5FE2C51-68CD-4C0B-BBCC-56011255FB4B}" type="presParOf" srcId="{B2189CC3-5D0E-4506-8559-D7AC4519B4F7}" destId="{0EFC50C3-6CC8-4261-82FD-303B1E2ED03D}" srcOrd="4" destOrd="0" presId="urn:microsoft.com/office/officeart/2005/8/layout/process5"/>
    <dgm:cxn modelId="{F1884F01-BB75-4262-99FC-F73B5F2E013D}" type="presParOf" srcId="{B2189CC3-5D0E-4506-8559-D7AC4519B4F7}" destId="{0E05A48B-629F-469A-B56A-F494D4D1243C}" srcOrd="5" destOrd="0" presId="urn:microsoft.com/office/officeart/2005/8/layout/process5"/>
    <dgm:cxn modelId="{6C676DD0-CC6A-46B2-948D-AD4EC4916C09}" type="presParOf" srcId="{0E05A48B-629F-469A-B56A-F494D4D1243C}" destId="{25BA100C-F916-4A28-9485-1D75C7EA9980}" srcOrd="0" destOrd="0" presId="urn:microsoft.com/office/officeart/2005/8/layout/process5"/>
    <dgm:cxn modelId="{D84E6ECF-AB19-4719-924B-444D505F05B9}" type="presParOf" srcId="{B2189CC3-5D0E-4506-8559-D7AC4519B4F7}" destId="{0AE08125-4857-4D92-891D-C221D12E6A98}" srcOrd="6" destOrd="0" presId="urn:microsoft.com/office/officeart/2005/8/layout/process5"/>
    <dgm:cxn modelId="{5CA35589-DB7C-4975-81EA-0D2C42EC5CD5}" type="presParOf" srcId="{B2189CC3-5D0E-4506-8559-D7AC4519B4F7}" destId="{D9214970-79E1-4D04-95FE-0B1D45BAE80D}" srcOrd="7" destOrd="0" presId="urn:microsoft.com/office/officeart/2005/8/layout/process5"/>
    <dgm:cxn modelId="{BC8A9EB8-F1A7-4CC3-9D26-217B8A5A65EE}" type="presParOf" srcId="{D9214970-79E1-4D04-95FE-0B1D45BAE80D}" destId="{D1A86EE0-2FC8-4C76-A800-9EBD832F2EA5}" srcOrd="0" destOrd="0" presId="urn:microsoft.com/office/officeart/2005/8/layout/process5"/>
    <dgm:cxn modelId="{89F37A29-9980-489D-A7C6-FE7B240210CD}" type="presParOf" srcId="{B2189CC3-5D0E-4506-8559-D7AC4519B4F7}" destId="{EE9F3624-7258-4DA8-82B4-1E9B2228C0B2}" srcOrd="8" destOrd="0" presId="urn:microsoft.com/office/officeart/2005/8/layout/process5"/>
    <dgm:cxn modelId="{719EA9DB-A6C2-453F-A093-205639FE503A}" type="presParOf" srcId="{B2189CC3-5D0E-4506-8559-D7AC4519B4F7}" destId="{0610DA92-D0E9-48B1-B72B-AFB257A625C4}" srcOrd="9" destOrd="0" presId="urn:microsoft.com/office/officeart/2005/8/layout/process5"/>
    <dgm:cxn modelId="{33E0AD15-D5B5-4EA2-BD5C-0687B7B581B6}" type="presParOf" srcId="{0610DA92-D0E9-48B1-B72B-AFB257A625C4}" destId="{3FAAF47A-8ED9-4295-9261-B5936F0E19F2}" srcOrd="0" destOrd="0" presId="urn:microsoft.com/office/officeart/2005/8/layout/process5"/>
    <dgm:cxn modelId="{C6402FFC-7517-4789-90D2-8E71BCA67B95}" type="presParOf" srcId="{B2189CC3-5D0E-4506-8559-D7AC4519B4F7}" destId="{5D17B5DD-AB05-4DAB-A5C6-AD13E0FEB519}" srcOrd="10" destOrd="0" presId="urn:microsoft.com/office/officeart/2005/8/layout/process5"/>
    <dgm:cxn modelId="{C9C8CD40-62CA-4702-B23F-3E90E29DFE99}" type="presParOf" srcId="{B2189CC3-5D0E-4506-8559-D7AC4519B4F7}" destId="{391402A0-2B82-41DA-88D7-6C2FE2740210}" srcOrd="11" destOrd="0" presId="urn:microsoft.com/office/officeart/2005/8/layout/process5"/>
    <dgm:cxn modelId="{2E9A01FB-E5A5-437D-84F3-3E45C0634CFE}" type="presParOf" srcId="{391402A0-2B82-41DA-88D7-6C2FE2740210}" destId="{432B5908-BC9C-44D1-A4AF-9BB4F6364A26}" srcOrd="0" destOrd="0" presId="urn:microsoft.com/office/officeart/2005/8/layout/process5"/>
    <dgm:cxn modelId="{2F1C2E7C-686F-4DE5-8545-EEF31761310E}" type="presParOf" srcId="{B2189CC3-5D0E-4506-8559-D7AC4519B4F7}" destId="{9F3E1961-D136-4284-9D46-94CC22CDD287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7FF8F4-DE09-40F8-8028-51898D1FC246}">
      <dsp:nvSpPr>
        <dsp:cNvPr id="0" name=""/>
        <dsp:cNvSpPr/>
      </dsp:nvSpPr>
      <dsp:spPr>
        <a:xfrm>
          <a:off x="4402" y="22114"/>
          <a:ext cx="1924982" cy="1154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Magnetometer</a:t>
          </a:r>
        </a:p>
      </dsp:txBody>
      <dsp:txXfrm>
        <a:off x="38230" y="55942"/>
        <a:ext cx="1857326" cy="1087333"/>
      </dsp:txXfrm>
    </dsp:sp>
    <dsp:sp modelId="{750EF6E9-C6D2-47E2-A3E1-8A21B1D77512}">
      <dsp:nvSpPr>
        <dsp:cNvPr id="0" name=""/>
        <dsp:cNvSpPr/>
      </dsp:nvSpPr>
      <dsp:spPr>
        <a:xfrm>
          <a:off x="2098783" y="360911"/>
          <a:ext cx="408096" cy="4773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2098783" y="456390"/>
        <a:ext cx="285667" cy="286437"/>
      </dsp:txXfrm>
    </dsp:sp>
    <dsp:sp modelId="{9D500157-473B-4843-BE77-60A00F402D57}">
      <dsp:nvSpPr>
        <dsp:cNvPr id="0" name=""/>
        <dsp:cNvSpPr/>
      </dsp:nvSpPr>
      <dsp:spPr>
        <a:xfrm>
          <a:off x="2699377" y="22114"/>
          <a:ext cx="1924982" cy="1154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I2C</a:t>
          </a:r>
        </a:p>
      </dsp:txBody>
      <dsp:txXfrm>
        <a:off x="2733205" y="55942"/>
        <a:ext cx="1857326" cy="1087333"/>
      </dsp:txXfrm>
    </dsp:sp>
    <dsp:sp modelId="{4741D8AF-AD68-4343-A2AA-16F5E34CA787}">
      <dsp:nvSpPr>
        <dsp:cNvPr id="0" name=""/>
        <dsp:cNvSpPr/>
      </dsp:nvSpPr>
      <dsp:spPr>
        <a:xfrm>
          <a:off x="4793758" y="360911"/>
          <a:ext cx="408096" cy="4773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4793758" y="456390"/>
        <a:ext cx="285667" cy="286437"/>
      </dsp:txXfrm>
    </dsp:sp>
    <dsp:sp modelId="{0EFC50C3-6CC8-4261-82FD-303B1E2ED03D}">
      <dsp:nvSpPr>
        <dsp:cNvPr id="0" name=""/>
        <dsp:cNvSpPr/>
      </dsp:nvSpPr>
      <dsp:spPr>
        <a:xfrm>
          <a:off x="5394352" y="22114"/>
          <a:ext cx="1924982" cy="1154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Si4010 Microcontroller</a:t>
          </a:r>
        </a:p>
      </dsp:txBody>
      <dsp:txXfrm>
        <a:off x="5428180" y="55942"/>
        <a:ext cx="1857326" cy="1087333"/>
      </dsp:txXfrm>
    </dsp:sp>
    <dsp:sp modelId="{0E05A48B-629F-469A-B56A-F494D4D1243C}">
      <dsp:nvSpPr>
        <dsp:cNvPr id="0" name=""/>
        <dsp:cNvSpPr/>
      </dsp:nvSpPr>
      <dsp:spPr>
        <a:xfrm>
          <a:off x="7488732" y="360911"/>
          <a:ext cx="408096" cy="4773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7488732" y="456390"/>
        <a:ext cx="285667" cy="286437"/>
      </dsp:txXfrm>
    </dsp:sp>
    <dsp:sp modelId="{0AE08125-4857-4D92-891D-C221D12E6A98}">
      <dsp:nvSpPr>
        <dsp:cNvPr id="0" name=""/>
        <dsp:cNvSpPr/>
      </dsp:nvSpPr>
      <dsp:spPr>
        <a:xfrm>
          <a:off x="8089327" y="22114"/>
          <a:ext cx="1924982" cy="1154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Frequency Shift Keying (FSK) Signals</a:t>
          </a:r>
        </a:p>
      </dsp:txBody>
      <dsp:txXfrm>
        <a:off x="8123155" y="55942"/>
        <a:ext cx="1857326" cy="1087333"/>
      </dsp:txXfrm>
    </dsp:sp>
    <dsp:sp modelId="{D9214970-79E1-4D04-95FE-0B1D45BAE80D}">
      <dsp:nvSpPr>
        <dsp:cNvPr id="0" name=""/>
        <dsp:cNvSpPr/>
      </dsp:nvSpPr>
      <dsp:spPr>
        <a:xfrm rot="5400000">
          <a:off x="8847770" y="1311852"/>
          <a:ext cx="408096" cy="4773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8908600" y="1346502"/>
        <a:ext cx="286437" cy="285667"/>
      </dsp:txXfrm>
    </dsp:sp>
    <dsp:sp modelId="{EE9F3624-7258-4DA8-82B4-1E9B2228C0B2}">
      <dsp:nvSpPr>
        <dsp:cNvPr id="0" name=""/>
        <dsp:cNvSpPr/>
      </dsp:nvSpPr>
      <dsp:spPr>
        <a:xfrm>
          <a:off x="8089327" y="1947096"/>
          <a:ext cx="1924982" cy="1154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GNURadio</a:t>
          </a:r>
          <a:endParaRPr lang="en-US" sz="1800" kern="1200" dirty="0"/>
        </a:p>
      </dsp:txBody>
      <dsp:txXfrm>
        <a:off x="8123155" y="1980924"/>
        <a:ext cx="1857326" cy="1087333"/>
      </dsp:txXfrm>
    </dsp:sp>
    <dsp:sp modelId="{0610DA92-D0E9-48B1-B72B-AFB257A625C4}">
      <dsp:nvSpPr>
        <dsp:cNvPr id="0" name=""/>
        <dsp:cNvSpPr/>
      </dsp:nvSpPr>
      <dsp:spPr>
        <a:xfrm rot="10800000">
          <a:off x="7511832" y="2285893"/>
          <a:ext cx="408096" cy="4773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7634261" y="2381372"/>
        <a:ext cx="285667" cy="286437"/>
      </dsp:txXfrm>
    </dsp:sp>
    <dsp:sp modelId="{5D17B5DD-AB05-4DAB-A5C6-AD13E0FEB519}">
      <dsp:nvSpPr>
        <dsp:cNvPr id="0" name=""/>
        <dsp:cNvSpPr/>
      </dsp:nvSpPr>
      <dsp:spPr>
        <a:xfrm>
          <a:off x="5394352" y="1947096"/>
          <a:ext cx="1924982" cy="1154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Web Server and Database</a:t>
          </a:r>
          <a:endParaRPr lang="en-US" sz="1800" kern="1200" dirty="0">
            <a:latin typeface="TW Cen MT" charset="0"/>
          </a:endParaRPr>
        </a:p>
      </dsp:txBody>
      <dsp:txXfrm>
        <a:off x="5428180" y="1980924"/>
        <a:ext cx="1857326" cy="1087333"/>
      </dsp:txXfrm>
    </dsp:sp>
    <dsp:sp modelId="{391402A0-2B82-41DA-88D7-6C2FE2740210}">
      <dsp:nvSpPr>
        <dsp:cNvPr id="0" name=""/>
        <dsp:cNvSpPr/>
      </dsp:nvSpPr>
      <dsp:spPr>
        <a:xfrm rot="10800000">
          <a:off x="4816857" y="2285893"/>
          <a:ext cx="408096" cy="4773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4939286" y="2381372"/>
        <a:ext cx="285667" cy="286437"/>
      </dsp:txXfrm>
    </dsp:sp>
    <dsp:sp modelId="{9F3E1961-D136-4284-9D46-94CC22CDD287}">
      <dsp:nvSpPr>
        <dsp:cNvPr id="0" name=""/>
        <dsp:cNvSpPr/>
      </dsp:nvSpPr>
      <dsp:spPr>
        <a:xfrm>
          <a:off x="2699377" y="1947096"/>
          <a:ext cx="1924982" cy="1154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Graphical User Interface</a:t>
          </a:r>
        </a:p>
      </dsp:txBody>
      <dsp:txXfrm>
        <a:off x="2733205" y="1980924"/>
        <a:ext cx="1857326" cy="10873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714FC-BE71-4DF9-82B0-D2C77955AAF9}" type="datetimeFigureOut">
              <a:rPr lang="en-US"/>
              <a:t>6/2/2016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E7C63-40B2-4128-AC94-DF6D8D76F89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66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E7C63-40B2-4128-AC94-DF6D8D76F899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92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E7C63-40B2-4128-AC94-DF6D8D76F899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05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E7C63-40B2-4128-AC94-DF6D8D76F899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19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E7C63-40B2-4128-AC94-DF6D8D76F899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14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E7C63-40B2-4128-AC94-DF6D8D76F899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81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E7C63-40B2-4128-AC94-DF6D8D76F899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44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E7C63-40B2-4128-AC94-DF6D8D76F899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60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E7C63-40B2-4128-AC94-DF6D8D76F899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19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E7C63-40B2-4128-AC94-DF6D8D76F899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34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E7C63-40B2-4128-AC94-DF6D8D76F899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14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E7C63-40B2-4128-AC94-DF6D8D76F899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30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93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25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72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32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03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712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86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683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0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2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4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46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23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69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3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30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06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1FA7AC5-6045-4418-8E60-F48788734473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4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Park n' Go Final Proposal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 err="1">
                <a:solidFill>
                  <a:srgbClr val="444444"/>
                </a:solidFill>
                <a:latin typeface="Calibri" charset="0"/>
              </a:rPr>
              <a:t>Rajdeep</a:t>
            </a:r>
            <a:r>
              <a:rPr lang="en-US" dirty="0">
                <a:solidFill>
                  <a:srgbClr val="444444"/>
                </a:solidFill>
                <a:latin typeface="Calibri" charset="0"/>
              </a:rPr>
              <a:t> Singh</a:t>
            </a:r>
          </a:p>
          <a:p>
            <a:r>
              <a:rPr lang="en-US" dirty="0">
                <a:solidFill>
                  <a:srgbClr val="444444"/>
                </a:solidFill>
                <a:latin typeface="Calibri" charset="0"/>
              </a:rPr>
              <a:t>Alexander </a:t>
            </a:r>
            <a:r>
              <a:rPr lang="en-US" dirty="0" err="1">
                <a:solidFill>
                  <a:srgbClr val="444444"/>
                </a:solidFill>
                <a:latin typeface="Calibri" charset="0"/>
              </a:rPr>
              <a:t>Huttunen</a:t>
            </a:r>
            <a:endParaRPr lang="en-US" dirty="0">
              <a:solidFill>
                <a:srgbClr val="444444"/>
              </a:solidFill>
              <a:latin typeface="Calibri" charset="0"/>
            </a:endParaRPr>
          </a:p>
          <a:p>
            <a:r>
              <a:rPr lang="en-US" dirty="0" err="1">
                <a:solidFill>
                  <a:srgbClr val="444444"/>
                </a:solidFill>
                <a:latin typeface="Calibri" charset="0"/>
              </a:rPr>
              <a:t>Jisoo</a:t>
            </a:r>
            <a:r>
              <a:rPr lang="en-US" dirty="0">
                <a:solidFill>
                  <a:srgbClr val="444444"/>
                </a:solidFill>
                <a:latin typeface="Calibri" charset="0"/>
              </a:rPr>
              <a:t> Jung</a:t>
            </a:r>
          </a:p>
          <a:p>
            <a:r>
              <a:rPr lang="en-US" dirty="0" err="1">
                <a:solidFill>
                  <a:srgbClr val="444444"/>
                </a:solidFill>
                <a:latin typeface="Calibri" charset="0"/>
              </a:rPr>
              <a:t>Yaning</a:t>
            </a:r>
            <a:r>
              <a:rPr lang="en-US" dirty="0">
                <a:solidFill>
                  <a:srgbClr val="444444"/>
                </a:solidFill>
                <a:latin typeface="Calibri" charset="0"/>
              </a:rPr>
              <a:t> (Nina) Yang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System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4884562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66262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Rockwell"/>
              </a:rPr>
              <a:t>Trying the magnetometer out with an actual vehicle to assess feasibility</a:t>
            </a:r>
          </a:p>
          <a:p>
            <a:r>
              <a:rPr lang="en-US" dirty="0">
                <a:latin typeface="Rockwell"/>
              </a:rPr>
              <a:t>Achieving I2C communication between the Si4010 and magnetometer and processing the signal to detect a car</a:t>
            </a:r>
          </a:p>
          <a:p>
            <a:r>
              <a:rPr lang="en-US" dirty="0">
                <a:latin typeface="Rockwell"/>
              </a:rPr>
              <a:t>Radioing a signal back to the Pi from the Si4010 and processing it to the Pi</a:t>
            </a:r>
          </a:p>
        </p:txBody>
      </p:sp>
    </p:spTree>
    <p:extLst>
      <p:ext uri="{BB962C8B-B14F-4D97-AF65-F5344CB8AC3E}">
        <p14:creationId xmlns:p14="http://schemas.microsoft.com/office/powerpoint/2010/main" val="3927824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Sensors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Magnetometer</a:t>
            </a:r>
          </a:p>
          <a:p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777" y="2097171"/>
            <a:ext cx="3987381" cy="38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43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438399"/>
            <a:ext cx="10018713" cy="41910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Underutilized parking space in underground garage</a:t>
            </a:r>
          </a:p>
          <a:p>
            <a:pPr lvl="1"/>
            <a:r>
              <a:rPr lang="en-US" dirty="0"/>
              <a:t>Affects surrounding residence price</a:t>
            </a:r>
          </a:p>
          <a:p>
            <a:r>
              <a:rPr lang="en-US" dirty="0"/>
              <a:t>Knowing the parking availability in the parking garage</a:t>
            </a:r>
          </a:p>
          <a:p>
            <a:pPr lvl="1"/>
            <a:r>
              <a:rPr lang="en-US" dirty="0"/>
              <a:t>Detecting whether or not an individual parking spot is occupied</a:t>
            </a:r>
          </a:p>
          <a:p>
            <a:pPr lvl="1"/>
            <a:r>
              <a:rPr lang="en-US" dirty="0"/>
              <a:t>Must be </a:t>
            </a:r>
          </a:p>
          <a:p>
            <a:pPr lvl="2"/>
            <a:r>
              <a:rPr lang="en-US" dirty="0"/>
              <a:t>Cost Effective</a:t>
            </a:r>
          </a:p>
          <a:p>
            <a:pPr lvl="2"/>
            <a:r>
              <a:rPr lang="en-US" dirty="0"/>
              <a:t>Low Power</a:t>
            </a:r>
          </a:p>
          <a:p>
            <a:pPr lvl="2"/>
            <a:r>
              <a:rPr lang="en-US" dirty="0"/>
              <a:t>Reliable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805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Sensor: Magnetometer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2130" y="2083945"/>
            <a:ext cx="4286588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Measures disturbances in the magnetic field</a:t>
            </a:r>
          </a:p>
          <a:p>
            <a:r>
              <a:rPr lang="en-US" dirty="0"/>
              <a:t>Almost all vehicles are made of or contain metal of some sort</a:t>
            </a:r>
          </a:p>
          <a:p>
            <a:r>
              <a:rPr lang="en-US" dirty="0"/>
              <a:t>Place one at the end of each parking spot to detect the car passing into the spot or out. </a:t>
            </a:r>
          </a:p>
          <a:p>
            <a:r>
              <a:rPr lang="en-US" dirty="0"/>
              <a:t>NXP (a semiconductor manufacturer) has tested this use case and found that it works. </a:t>
            </a:r>
            <a:r>
              <a:rPr lang="en-US" i="1" dirty="0"/>
              <a:t>(see right)</a:t>
            </a:r>
          </a:p>
        </p:txBody>
      </p:sp>
      <p:pic>
        <p:nvPicPr>
          <p:cNvPr id="5" name="Picture 4" descr="Screen Shot 2016-04-07 at 3.04.55 PM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8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2532" t="-144" r="5563" b="144"/>
          <a:stretch>
            <a:fillRect/>
          </a:stretch>
        </p:blipFill>
        <p:spPr>
          <a:xfrm>
            <a:off x="5548718" y="1913835"/>
            <a:ext cx="6487013" cy="38397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12756" y="5636681"/>
            <a:ext cx="6022975" cy="500137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 sz="1600" dirty="0">
                <a:latin typeface="Calibri" charset="0"/>
              </a:rPr>
              <a:t>Car Driving Over Magnetometer</a:t>
            </a:r>
          </a:p>
          <a:p>
            <a:pPr algn="ctr"/>
            <a:r>
              <a:rPr lang="en-US" sz="1050" dirty="0">
                <a:latin typeface="Calibri" charset="0"/>
              </a:rPr>
              <a:t>http://blog.nxp.com/connected-car/howto-detect-vehicle-presence-or-movements-with-magnetometers/</a:t>
            </a:r>
          </a:p>
        </p:txBody>
      </p:sp>
    </p:spTree>
    <p:extLst>
      <p:ext uri="{BB962C8B-B14F-4D97-AF65-F5344CB8AC3E}">
        <p14:creationId xmlns:p14="http://schemas.microsoft.com/office/powerpoint/2010/main" val="2956982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Limitations/ Assumption:  Magnetometer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Assumptions:</a:t>
            </a:r>
          </a:p>
          <a:p>
            <a:pPr lvl="1"/>
            <a:r>
              <a:rPr lang="en-US" sz="2800" dirty="0"/>
              <a:t>Vehicle must be metal of some kind</a:t>
            </a:r>
          </a:p>
          <a:p>
            <a:pPr lvl="1"/>
            <a:r>
              <a:rPr lang="en-US" sz="2800" dirty="0"/>
              <a:t>Vehicle height is relatively low (less than 3 feet)</a:t>
            </a:r>
          </a:p>
          <a:p>
            <a:pPr lvl="1"/>
            <a:r>
              <a:rPr lang="en-US" sz="2800" dirty="0"/>
              <a:t>Vehicle drives over the sensor</a:t>
            </a:r>
          </a:p>
          <a:p>
            <a:r>
              <a:rPr lang="en-US" dirty="0"/>
              <a:t>Limitations:</a:t>
            </a:r>
          </a:p>
          <a:p>
            <a:pPr lvl="1"/>
            <a:r>
              <a:rPr lang="en-US" sz="2800" dirty="0"/>
              <a:t>If the car enters the parking spot from an unexpected direction</a:t>
            </a:r>
          </a:p>
        </p:txBody>
      </p:sp>
    </p:spTree>
    <p:extLst>
      <p:ext uri="{BB962C8B-B14F-4D97-AF65-F5344CB8AC3E}">
        <p14:creationId xmlns:p14="http://schemas.microsoft.com/office/powerpoint/2010/main" val="2682560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3" y="1990224"/>
            <a:ext cx="10018712" cy="380097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Cost efficient, estimated to cost less than $10 per parking spot</a:t>
            </a:r>
          </a:p>
          <a:p>
            <a:r>
              <a:rPr lang="en-US" dirty="0"/>
              <a:t>Environment </a:t>
            </a:r>
          </a:p>
          <a:p>
            <a:pPr lvl="1"/>
            <a:r>
              <a:rPr lang="en-US" sz="2400" dirty="0"/>
              <a:t>Weather</a:t>
            </a:r>
          </a:p>
          <a:p>
            <a:pPr lvl="1"/>
            <a:r>
              <a:rPr lang="en-US" sz="2400" dirty="0"/>
              <a:t>lighting</a:t>
            </a:r>
          </a:p>
          <a:p>
            <a:r>
              <a:rPr lang="en-US" dirty="0"/>
              <a:t>Location</a:t>
            </a:r>
          </a:p>
          <a:p>
            <a:pPr lvl="1"/>
            <a:r>
              <a:rPr lang="en-US" sz="2400" dirty="0"/>
              <a:t>Parking garage</a:t>
            </a:r>
          </a:p>
          <a:p>
            <a:pPr lvl="1"/>
            <a:r>
              <a:rPr lang="en-US" sz="2400" dirty="0"/>
              <a:t>Street parking</a:t>
            </a:r>
          </a:p>
          <a:p>
            <a:r>
              <a:rPr lang="en-US" dirty="0"/>
              <a:t>Orientation </a:t>
            </a:r>
          </a:p>
          <a:p>
            <a:pPr lvl="1"/>
            <a:r>
              <a:rPr lang="en-US" sz="2400" dirty="0"/>
              <a:t>Straight/ Parallel/ Diagonal</a:t>
            </a:r>
          </a:p>
        </p:txBody>
      </p:sp>
    </p:spTree>
    <p:extLst>
      <p:ext uri="{BB962C8B-B14F-4D97-AF65-F5344CB8AC3E}">
        <p14:creationId xmlns:p14="http://schemas.microsoft.com/office/powerpoint/2010/main" val="3714032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Risk: Magnetometer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438399"/>
            <a:ext cx="10018712" cy="2414752"/>
          </a:xfrm>
        </p:spPr>
        <p:txBody>
          <a:bodyPr>
            <a:normAutofit fontScale="92500"/>
          </a:bodyPr>
          <a:lstStyle/>
          <a:p>
            <a:r>
              <a:rPr lang="en-US" dirty="0"/>
              <a:t>Magnetometer's data shows some fluctuations, which needed to be filtered somehow. The plot below shows an example of this.</a:t>
            </a:r>
          </a:p>
          <a:p>
            <a:r>
              <a:rPr lang="en-US" dirty="0"/>
              <a:t>Needs continuous power to be able to be ready for a vehicle to pass over</a:t>
            </a:r>
          </a:p>
          <a:p>
            <a:r>
              <a:rPr lang="en-US" dirty="0"/>
              <a:t>Possibility of only having one shot at detecting when a car drives over the sensor</a:t>
            </a:r>
          </a:p>
          <a:p>
            <a:endParaRPr lang="en-US" dirty="0">
              <a:solidFill>
                <a:srgbClr val="222222"/>
              </a:solidFill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3737439"/>
              </p:ext>
            </p:extLst>
          </p:nvPr>
        </p:nvGraphicFramePr>
        <p:xfrm>
          <a:off x="7635258" y="4405020"/>
          <a:ext cx="4045880" cy="22155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92427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786" y="352822"/>
            <a:ext cx="10018713" cy="1752599"/>
          </a:xfrm>
        </p:spPr>
        <p:txBody>
          <a:bodyPr/>
          <a:lstStyle/>
          <a:p>
            <a:r>
              <a:rPr lang="en-US" dirty="0"/>
              <a:t>Sensor Comparison</a:t>
            </a:r>
            <a:br>
              <a:rPr lang="en-US" dirty="0"/>
            </a:br>
            <a:r>
              <a:rPr lang="en-US" sz="1800" dirty="0"/>
              <a:t>(using an Arduino Yun and a piece of metal equipment)</a:t>
            </a:r>
            <a:endParaRPr lang="en-US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0126970"/>
              </p:ext>
            </p:extLst>
          </p:nvPr>
        </p:nvGraphicFramePr>
        <p:xfrm>
          <a:off x="1636713" y="1923048"/>
          <a:ext cx="4738352" cy="27124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6697350"/>
              </p:ext>
            </p:extLst>
          </p:nvPr>
        </p:nvGraphicFramePr>
        <p:xfrm>
          <a:off x="6600992" y="2009312"/>
          <a:ext cx="4496134" cy="2622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58425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18" y="130663"/>
            <a:ext cx="10018713" cy="1752599"/>
          </a:xfrm>
        </p:spPr>
        <p:txBody>
          <a:bodyPr/>
          <a:lstStyle/>
          <a:p>
            <a:r>
              <a:rPr lang="en-US" dirty="0"/>
              <a:t>Real Car Data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295" y="2466975"/>
            <a:ext cx="5232906" cy="3158790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H="1">
            <a:off x="9688288" y="2099196"/>
            <a:ext cx="1028699" cy="1469571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TextBox 3"/>
          <p:cNvSpPr txBox="1"/>
          <p:nvPr/>
        </p:nvSpPr>
        <p:spPr>
          <a:xfrm>
            <a:off x="9283460" y="1784179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Much smaller amplitude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914" y="2466975"/>
            <a:ext cx="5274129" cy="3141998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5351940" y="3996599"/>
            <a:ext cx="930728" cy="1943101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TextBox 9"/>
          <p:cNvSpPr txBox="1"/>
          <p:nvPr/>
        </p:nvSpPr>
        <p:spPr>
          <a:xfrm>
            <a:off x="4971286" y="6064266"/>
            <a:ext cx="2743200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X-axis is lower when car is over sensor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89849" y="1963896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Mirrored signals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299341" y="2379554"/>
            <a:ext cx="1322614" cy="1110342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299341" y="2388539"/>
            <a:ext cx="571500" cy="1126671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9898681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1A6529CA24AF4DB92083B6F6154BBE" ma:contentTypeVersion="0" ma:contentTypeDescription="Create a new document." ma:contentTypeScope="" ma:versionID="50784079220a10c12c397bffc66a01b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3fcc9b7d3b3fa5639c858270d614b1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4F7F6B7-D043-4E2F-AF6A-50D64BBBC9B1}">
  <ds:schemaRefs>
    <ds:schemaRef ds:uri="http://purl.org/dc/elements/1.1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DE6C63A-6BF6-4C77-A86F-B84A902670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26AB944-3171-4FDA-8F6C-1E768C3C5B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72</TotalTime>
  <Words>594</Words>
  <Application>Microsoft Office PowerPoint</Application>
  <PresentationFormat>Widescreen</PresentationFormat>
  <Paragraphs>93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Parallax</vt:lpstr>
      <vt:lpstr>Park n' Go Final Proposal</vt:lpstr>
      <vt:lpstr>Selected Sensors</vt:lpstr>
      <vt:lpstr>Problem</vt:lpstr>
      <vt:lpstr>Sensor: Magnetometer</vt:lpstr>
      <vt:lpstr>Limitations/ Assumption:  Magnetometer</vt:lpstr>
      <vt:lpstr>Strength</vt:lpstr>
      <vt:lpstr>Risk: Magnetometer</vt:lpstr>
      <vt:lpstr>Sensor Comparison (using an Arduino Yun and a piece of metal equipment)</vt:lpstr>
      <vt:lpstr>Real Car Data</vt:lpstr>
      <vt:lpstr>Design System</vt:lpstr>
      <vt:lpstr>Milestones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 n' Go Proposal</dc:title>
  <dc:creator/>
  <cp:lastModifiedBy>Alexander Huttunen</cp:lastModifiedBy>
  <cp:revision>95</cp:revision>
  <dcterms:created xsi:type="dcterms:W3CDTF">2012-07-27T01:16:44Z</dcterms:created>
  <dcterms:modified xsi:type="dcterms:W3CDTF">2016-06-02T22:07:48Z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0x010100B61A6529CA24AF4DB92083B6F6154BBE</vt:lpwstr>
  </property>
  <property fmtid="{D5CDD505-2E9C-101B-9397-08002B2CF9AE}" pid="3" name="IsMyDocuments">
    <vt:bool>true</vt:bool>
  </property>
</Properties>
</file>