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58" r:id="rId5"/>
    <p:sldId id="260" r:id="rId6"/>
    <p:sldId id="261" r:id="rId7"/>
    <p:sldId id="269" r:id="rId8"/>
    <p:sldId id="270" r:id="rId9"/>
    <p:sldId id="257" r:id="rId10"/>
    <p:sldId id="267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4B840-5B2C-4963-AFE5-E2A7ADE7E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6DA3DE-D9CC-4BA9-8667-67A930C43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5BCE8-CE1F-4552-B82B-8E1F5135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391E-BD10-42CF-804B-C678E0790DFD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00AFE-7C87-4528-B055-E7BE9854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5DE28-BB4C-4DBE-9371-628AED4C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1CC9-6D7A-4FEF-A709-7F4F3A49A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5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1DCED-A8D3-4DB6-ABAD-9A0EDEC6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240F88-9B23-4FE8-ADBE-62817E84D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09FD3-A99A-4926-B0FE-3B51CC84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391E-BD10-42CF-804B-C678E0790DFD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C3B20-0E91-4F76-9623-2AB37116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8DADE-981D-4907-A91D-A10D45B5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1CC9-6D7A-4FEF-A709-7F4F3A49A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17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9FAD34-F40C-49AB-968A-780E46C16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E32A25-3338-4E0A-943C-2809654C3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1AC23-0C4B-4673-B7E4-C0DC3866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391E-BD10-42CF-804B-C678E0790DFD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9CA3A-7C19-493F-99D1-ADF0CC2E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B5073-215D-461E-BF52-8CF8594F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1CC9-6D7A-4FEF-A709-7F4F3A49A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84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49712-4683-4C0A-8BE8-1B172702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EA069-C918-4B71-A885-34F76EEEC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190AE-E580-4AB1-96C5-1B92FC4D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391E-BD10-42CF-804B-C678E0790DFD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28014-778A-4A22-8EF9-FAB8E3F5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24714-2B10-4295-9661-E35C9ED9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1CC9-6D7A-4FEF-A709-7F4F3A49A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7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B323D-6099-483C-9E6F-C8E03A0E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743351-3F61-4A3F-92B6-FDC1E4A8B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48C4A-8D23-4282-BFC6-FE47D0D0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391E-BD10-42CF-804B-C678E0790DFD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360FA4-9C68-4A2B-99FF-0C1FF794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0F997-0CD7-4C4F-9D52-1E7B5EA3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1CC9-6D7A-4FEF-A709-7F4F3A49A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2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788C1-116D-4256-AD06-DB93383B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156EB-DD4A-43C7-8133-68B09E0E1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25888-447E-4914-ABB6-AF5811428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C59F0B-BE50-4CB1-A07D-CC9F22E9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391E-BD10-42CF-804B-C678E0790DFD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398519-9B59-468E-8E85-0D2D3E6C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C28433-4301-4074-BB5D-AC4AE5A6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1CC9-6D7A-4FEF-A709-7F4F3A49A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0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78CF0-D51C-48A8-AD04-ED403A8C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3F7B71-5443-4F93-827B-F359639A9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4B5A49-E0A5-4805-B138-E6B47C68E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D3B22A-3E8C-40AC-B4E5-BF57DD2B5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232E7A-5F11-4F11-A57E-302C41757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ECFC9C-B13F-4BF4-97A9-91CE7FF6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391E-BD10-42CF-804B-C678E0790DFD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0CEDB2-415C-4558-928B-E7B8AF16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00ED4F-A08A-4BA7-882F-7A66A8CE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1CC9-6D7A-4FEF-A709-7F4F3A49A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4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00D9B-A4E9-42CA-BC4E-92397418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6AB5B4-2CB8-485D-B667-8B9EF8DC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391E-BD10-42CF-804B-C678E0790DFD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E8932C-C8A2-4CDD-9D3E-AFED9D1F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08AEC-B04B-4EF3-BCC7-1E043947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1CC9-6D7A-4FEF-A709-7F4F3A49A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6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23BE44-359D-4912-B989-B3D85A7A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391E-BD10-42CF-804B-C678E0790DFD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D0EA5B-202B-48B5-A033-6070EC20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FA36BB-8B4F-4D8B-AF21-EA72B2EF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1CC9-6D7A-4FEF-A709-7F4F3A49A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0CF4B-84A2-4F60-90A9-A2B978BE3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86A01-775A-4403-A0E5-A61C008B1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C5CCA0-AF80-4F01-B205-B3CAECBAE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1CB7D5-58BA-41A6-84DD-86D8E4B2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391E-BD10-42CF-804B-C678E0790DFD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BB0BE5-7EEE-4349-B94E-E8320D14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6E48B-B613-46AA-964B-2AF82321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1CC9-6D7A-4FEF-A709-7F4F3A49A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4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EC447-69AE-42F6-B908-9F7667FF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72C354-EA99-49A5-AA58-C19F6C893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303C6-A4AF-4997-9596-0FFD7BF92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98E0F-893E-49C5-8872-54B16767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391E-BD10-42CF-804B-C678E0790DFD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051830-1B15-46E0-B445-6AA3A549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66ADDD-B1DB-4941-B91F-9B8D779D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1CC9-6D7A-4FEF-A709-7F4F3A49A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2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A5DFBB-4D8A-4481-8F87-A847251F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692DC2-C166-4DB5-9C10-FEB1CC7C7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FE9C1-8664-4DBD-A7A2-01F2F71E2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5391E-BD10-42CF-804B-C678E0790DFD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134A5-0DB8-41AB-82A4-913EDB2B0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BBA21-E901-4088-8D0F-E72615165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A1CC9-6D7A-4FEF-A709-7F4F3A49A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26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33C1B-964E-41DC-8013-165E3B0C2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기말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1AE870-49D5-4AA6-AC73-2AFC154D0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1914110 </a:t>
            </a:r>
            <a:r>
              <a:rPr lang="ko-KR" altLang="en-US" dirty="0"/>
              <a:t>권지수</a:t>
            </a:r>
          </a:p>
        </p:txBody>
      </p:sp>
    </p:spTree>
    <p:extLst>
      <p:ext uri="{BB962C8B-B14F-4D97-AF65-F5344CB8AC3E}">
        <p14:creationId xmlns:p14="http://schemas.microsoft.com/office/powerpoint/2010/main" val="380004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923B80-9129-47CC-A425-47E5A13724C4}"/>
              </a:ext>
            </a:extLst>
          </p:cNvPr>
          <p:cNvSpPr/>
          <p:nvPr/>
        </p:nvSpPr>
        <p:spPr>
          <a:xfrm>
            <a:off x="4769962" y="2686636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h3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757105-9572-40E8-82AA-2AEE85ACF31F}"/>
              </a:ext>
            </a:extLst>
          </p:cNvPr>
          <p:cNvSpPr/>
          <p:nvPr/>
        </p:nvSpPr>
        <p:spPr>
          <a:xfrm>
            <a:off x="9142329" y="403671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div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B1F4115-A788-4F70-B22E-CA9DDE70385F}"/>
              </a:ext>
            </a:extLst>
          </p:cNvPr>
          <p:cNvSpPr/>
          <p:nvPr/>
        </p:nvSpPr>
        <p:spPr>
          <a:xfrm>
            <a:off x="7687498" y="6142061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5A8A43A-0749-473B-BACF-E08018961BC7}"/>
              </a:ext>
            </a:extLst>
          </p:cNvPr>
          <p:cNvSpPr/>
          <p:nvPr/>
        </p:nvSpPr>
        <p:spPr>
          <a:xfrm>
            <a:off x="8502593" y="6142061"/>
            <a:ext cx="970662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iframe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43E1CD7-38FC-4F67-952C-536543C54C06}"/>
              </a:ext>
            </a:extLst>
          </p:cNvPr>
          <p:cNvSpPr/>
          <p:nvPr/>
        </p:nvSpPr>
        <p:spPr>
          <a:xfrm>
            <a:off x="9735618" y="3379459"/>
            <a:ext cx="876255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article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F2BFC37-B2D8-4B3D-B48F-BF5B263C17FA}"/>
              </a:ext>
            </a:extLst>
          </p:cNvPr>
          <p:cNvSpPr/>
          <p:nvPr/>
        </p:nvSpPr>
        <p:spPr>
          <a:xfrm>
            <a:off x="9884771" y="403671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div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EF3178F-5803-4FFD-B9C1-AE41CA451B25}"/>
              </a:ext>
            </a:extLst>
          </p:cNvPr>
          <p:cNvSpPr/>
          <p:nvPr/>
        </p:nvSpPr>
        <p:spPr>
          <a:xfrm>
            <a:off x="10627213" y="403671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div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9DBA9F9-C3BF-4CA8-A7EE-F75D55F968A1}"/>
              </a:ext>
            </a:extLst>
          </p:cNvPr>
          <p:cNvSpPr/>
          <p:nvPr/>
        </p:nvSpPr>
        <p:spPr>
          <a:xfrm>
            <a:off x="11365645" y="403671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div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6FB6E45-5C6E-4974-93D9-B518EB09C830}"/>
              </a:ext>
            </a:extLst>
          </p:cNvPr>
          <p:cNvSpPr/>
          <p:nvPr/>
        </p:nvSpPr>
        <p:spPr>
          <a:xfrm>
            <a:off x="9404691" y="5247186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38884D5-42A1-4869-982C-A830ED245805}"/>
              </a:ext>
            </a:extLst>
          </p:cNvPr>
          <p:cNvSpPr/>
          <p:nvPr/>
        </p:nvSpPr>
        <p:spPr>
          <a:xfrm>
            <a:off x="10219786" y="5247186"/>
            <a:ext cx="970662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iframe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8F19924-27F3-4F97-9CC6-B93964FB030F}"/>
              </a:ext>
            </a:extLst>
          </p:cNvPr>
          <p:cNvSpPr/>
          <p:nvPr/>
        </p:nvSpPr>
        <p:spPr>
          <a:xfrm>
            <a:off x="10219786" y="6025403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C0FB0E4-7043-4162-A0E6-49178AA44F0B}"/>
              </a:ext>
            </a:extLst>
          </p:cNvPr>
          <p:cNvSpPr/>
          <p:nvPr/>
        </p:nvSpPr>
        <p:spPr>
          <a:xfrm>
            <a:off x="11034881" y="6025403"/>
            <a:ext cx="970662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iframe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35D5843-88A4-4CF6-A6DF-04D0A54D05C2}"/>
              </a:ext>
            </a:extLst>
          </p:cNvPr>
          <p:cNvSpPr/>
          <p:nvPr/>
        </p:nvSpPr>
        <p:spPr>
          <a:xfrm>
            <a:off x="11931299" y="521306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73A3A3-10F0-4321-93CF-FA4FA53675F4}"/>
              </a:ext>
            </a:extLst>
          </p:cNvPr>
          <p:cNvSpPr/>
          <p:nvPr/>
        </p:nvSpPr>
        <p:spPr>
          <a:xfrm>
            <a:off x="12746394" y="5213065"/>
            <a:ext cx="970662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iframe</a:t>
            </a:r>
            <a:endParaRPr lang="ko-KR" altLang="en-US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8A8028C-7EC3-4969-B699-EC4D8E79737C}"/>
              </a:ext>
            </a:extLst>
          </p:cNvPr>
          <p:cNvSpPr/>
          <p:nvPr/>
        </p:nvSpPr>
        <p:spPr>
          <a:xfrm>
            <a:off x="5385546" y="421342"/>
            <a:ext cx="1255059" cy="33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document</a:t>
            </a:r>
            <a:endParaRPr lang="ko-KR" altLang="en-US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00E8DEF-D89B-4BF4-8CDF-3C781B19147E}"/>
              </a:ext>
            </a:extLst>
          </p:cNvPr>
          <p:cNvSpPr/>
          <p:nvPr/>
        </p:nvSpPr>
        <p:spPr>
          <a:xfrm>
            <a:off x="5423647" y="938346"/>
            <a:ext cx="1101976" cy="33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1BBA830-2FC6-4859-B9AD-B972132340D5}"/>
              </a:ext>
            </a:extLst>
          </p:cNvPr>
          <p:cNvSpPr/>
          <p:nvPr/>
        </p:nvSpPr>
        <p:spPr>
          <a:xfrm>
            <a:off x="1326900" y="1838709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FB6F509-B368-49AA-838C-4E88DCB578FA}"/>
              </a:ext>
            </a:extLst>
          </p:cNvPr>
          <p:cNvSpPr/>
          <p:nvPr/>
        </p:nvSpPr>
        <p:spPr>
          <a:xfrm>
            <a:off x="5775323" y="2672189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162" name="육각형 161">
            <a:extLst>
              <a:ext uri="{FF2B5EF4-FFF2-40B4-BE49-F238E27FC236}">
                <a16:creationId xmlns:a16="http://schemas.microsoft.com/office/drawing/2014/main" id="{7A3E0298-9D34-44D3-A36E-C124FEE3ABF9}"/>
              </a:ext>
            </a:extLst>
          </p:cNvPr>
          <p:cNvSpPr/>
          <p:nvPr/>
        </p:nvSpPr>
        <p:spPr>
          <a:xfrm>
            <a:off x="1237204" y="3207238"/>
            <a:ext cx="816185" cy="4232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CC1CCB9-7EFD-4FD7-885C-45B263E3F978}"/>
              </a:ext>
            </a:extLst>
          </p:cNvPr>
          <p:cNvSpPr/>
          <p:nvPr/>
        </p:nvSpPr>
        <p:spPr>
          <a:xfrm>
            <a:off x="5775322" y="3363062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3B43693C-100F-4B93-8716-1D7AD8EB6AC5}"/>
              </a:ext>
            </a:extLst>
          </p:cNvPr>
          <p:cNvSpPr/>
          <p:nvPr/>
        </p:nvSpPr>
        <p:spPr>
          <a:xfrm>
            <a:off x="6678022" y="399861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ul</a:t>
            </a:r>
            <a:endParaRPr lang="ko-KR" altLang="en-US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4E2A9B9-7D0D-45BF-BC69-CAF6B9B62212}"/>
              </a:ext>
            </a:extLst>
          </p:cNvPr>
          <p:cNvSpPr/>
          <p:nvPr/>
        </p:nvSpPr>
        <p:spPr>
          <a:xfrm>
            <a:off x="5651449" y="490440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CE59A215-47EC-4AEF-BBE5-22FFABCB09E3}"/>
              </a:ext>
            </a:extLst>
          </p:cNvPr>
          <p:cNvSpPr/>
          <p:nvPr/>
        </p:nvSpPr>
        <p:spPr>
          <a:xfrm>
            <a:off x="6398230" y="490440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35C2DDDA-068D-42EA-A5FC-2B87925DBD13}"/>
              </a:ext>
            </a:extLst>
          </p:cNvPr>
          <p:cNvSpPr/>
          <p:nvPr/>
        </p:nvSpPr>
        <p:spPr>
          <a:xfrm>
            <a:off x="7184294" y="490440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34E0972-D0E9-4CCD-9846-5EA75ABC8C9A}"/>
              </a:ext>
            </a:extLst>
          </p:cNvPr>
          <p:cNvSpPr/>
          <p:nvPr/>
        </p:nvSpPr>
        <p:spPr>
          <a:xfrm>
            <a:off x="7904125" y="490440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8B1F3CF-07D3-489C-8A58-B8B663474125}"/>
              </a:ext>
            </a:extLst>
          </p:cNvPr>
          <p:cNvSpPr/>
          <p:nvPr/>
        </p:nvSpPr>
        <p:spPr>
          <a:xfrm>
            <a:off x="271613" y="2501621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meta</a:t>
            </a:r>
            <a:endParaRPr lang="ko-KR" altLang="en-US" dirty="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1FF0B4AA-E49F-4AC3-AB07-F1F1CA3EF4B9}"/>
              </a:ext>
            </a:extLst>
          </p:cNvPr>
          <p:cNvSpPr/>
          <p:nvPr/>
        </p:nvSpPr>
        <p:spPr>
          <a:xfrm>
            <a:off x="1261160" y="2501621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73C7CDA-820B-4C25-885E-C814E1202B0F}"/>
              </a:ext>
            </a:extLst>
          </p:cNvPr>
          <p:cNvSpPr/>
          <p:nvPr/>
        </p:nvSpPr>
        <p:spPr>
          <a:xfrm>
            <a:off x="2170589" y="2501621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style</a:t>
            </a:r>
            <a:endParaRPr lang="ko-KR" altLang="en-US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DF692CA2-2FF7-4AB6-9578-75C35DEE99DD}"/>
              </a:ext>
            </a:extLst>
          </p:cNvPr>
          <p:cNvSpPr/>
          <p:nvPr/>
        </p:nvSpPr>
        <p:spPr>
          <a:xfrm>
            <a:off x="271613" y="3193086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chrset</a:t>
            </a:r>
            <a:endParaRPr lang="ko-KR" altLang="en-US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3CD98E68-2FBF-424A-9AE6-5CA0422F1CE6}"/>
              </a:ext>
            </a:extLst>
          </p:cNvPr>
          <p:cNvSpPr/>
          <p:nvPr/>
        </p:nvSpPr>
        <p:spPr>
          <a:xfrm>
            <a:off x="6724641" y="1696453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  <a:endParaRPr lang="ko-KR" alt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C6C03B4-C834-45BE-9BC8-1C041BF008B3}"/>
              </a:ext>
            </a:extLst>
          </p:cNvPr>
          <p:cNvSpPr/>
          <p:nvPr/>
        </p:nvSpPr>
        <p:spPr>
          <a:xfrm>
            <a:off x="3500826" y="2644353"/>
            <a:ext cx="935879" cy="4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14BB7D0E-0034-4588-A3AB-7A9B7C14C706}"/>
              </a:ext>
            </a:extLst>
          </p:cNvPr>
          <p:cNvSpPr/>
          <p:nvPr/>
        </p:nvSpPr>
        <p:spPr>
          <a:xfrm>
            <a:off x="3500826" y="329983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h2</a:t>
            </a:r>
            <a:endParaRPr lang="ko-KR" altLang="en-US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53DAAF86-6F2C-4A92-9CF5-70DC4C99B25A}"/>
              </a:ext>
            </a:extLst>
          </p:cNvPr>
          <p:cNvSpPr/>
          <p:nvPr/>
        </p:nvSpPr>
        <p:spPr>
          <a:xfrm>
            <a:off x="3500826" y="3906961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4907573-18A0-472B-9FF0-ABB4FB128F3E}"/>
              </a:ext>
            </a:extLst>
          </p:cNvPr>
          <p:cNvSpPr/>
          <p:nvPr/>
        </p:nvSpPr>
        <p:spPr>
          <a:xfrm>
            <a:off x="8295041" y="2644353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div</a:t>
            </a:r>
            <a:endParaRPr lang="ko-KR" altLang="en-US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32A41D50-686D-4E62-8275-6D1F7F9F680E}"/>
              </a:ext>
            </a:extLst>
          </p:cNvPr>
          <p:cNvSpPr/>
          <p:nvPr/>
        </p:nvSpPr>
        <p:spPr>
          <a:xfrm>
            <a:off x="7127281" y="334938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B309EC4E-2A22-4AE1-9FC1-9E4FC849517F}"/>
              </a:ext>
            </a:extLst>
          </p:cNvPr>
          <p:cNvSpPr/>
          <p:nvPr/>
        </p:nvSpPr>
        <p:spPr>
          <a:xfrm>
            <a:off x="5651449" y="547976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C92E3864-A215-4A9E-A264-4EF6F4998204}"/>
              </a:ext>
            </a:extLst>
          </p:cNvPr>
          <p:cNvSpPr/>
          <p:nvPr/>
        </p:nvSpPr>
        <p:spPr>
          <a:xfrm>
            <a:off x="6427328" y="547976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EFD12264-79E5-4F7E-8A35-5B454F02020E}"/>
              </a:ext>
            </a:extLst>
          </p:cNvPr>
          <p:cNvSpPr/>
          <p:nvPr/>
        </p:nvSpPr>
        <p:spPr>
          <a:xfrm>
            <a:off x="7203207" y="547976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265F5F6F-FD08-48A3-8979-866432EC6D1B}"/>
              </a:ext>
            </a:extLst>
          </p:cNvPr>
          <p:cNvSpPr/>
          <p:nvPr/>
        </p:nvSpPr>
        <p:spPr>
          <a:xfrm>
            <a:off x="7970384" y="547976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3ED30E8A-6DAA-473F-A883-1577E01D03C0}"/>
              </a:ext>
            </a:extLst>
          </p:cNvPr>
          <p:cNvCxnSpPr>
            <a:cxnSpLocks/>
            <a:stCxn id="160" idx="0"/>
            <a:endCxn id="159" idx="2"/>
          </p:cNvCxnSpPr>
          <p:nvPr/>
        </p:nvCxnSpPr>
        <p:spPr>
          <a:xfrm flipV="1">
            <a:off x="1690145" y="1272518"/>
            <a:ext cx="4284490" cy="56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F51B0384-B8A5-40FB-8445-F625DD57159F}"/>
              </a:ext>
            </a:extLst>
          </p:cNvPr>
          <p:cNvCxnSpPr>
            <a:cxnSpLocks/>
            <a:stCxn id="159" idx="2"/>
            <a:endCxn id="173" idx="0"/>
          </p:cNvCxnSpPr>
          <p:nvPr/>
        </p:nvCxnSpPr>
        <p:spPr>
          <a:xfrm>
            <a:off x="5974635" y="1272518"/>
            <a:ext cx="1113251" cy="423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9BED2607-9026-42D5-9509-8E2CA4D61C91}"/>
              </a:ext>
            </a:extLst>
          </p:cNvPr>
          <p:cNvCxnSpPr>
            <a:cxnSpLocks/>
            <a:stCxn id="169" idx="0"/>
            <a:endCxn id="160" idx="2"/>
          </p:cNvCxnSpPr>
          <p:nvPr/>
        </p:nvCxnSpPr>
        <p:spPr>
          <a:xfrm flipV="1">
            <a:off x="634858" y="2261939"/>
            <a:ext cx="1055287" cy="23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9EA702D2-0B08-48DF-A0AD-3BEC4AF28EE4}"/>
              </a:ext>
            </a:extLst>
          </p:cNvPr>
          <p:cNvCxnSpPr>
            <a:cxnSpLocks/>
            <a:stCxn id="170" idx="0"/>
            <a:endCxn id="160" idx="2"/>
          </p:cNvCxnSpPr>
          <p:nvPr/>
        </p:nvCxnSpPr>
        <p:spPr>
          <a:xfrm flipV="1">
            <a:off x="1624405" y="2261939"/>
            <a:ext cx="65740" cy="23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E18C0E3-39C2-4771-AB9A-C31F9D01C21F}"/>
              </a:ext>
            </a:extLst>
          </p:cNvPr>
          <p:cNvCxnSpPr>
            <a:cxnSpLocks/>
            <a:stCxn id="160" idx="2"/>
            <a:endCxn id="171" idx="0"/>
          </p:cNvCxnSpPr>
          <p:nvPr/>
        </p:nvCxnSpPr>
        <p:spPr>
          <a:xfrm>
            <a:off x="1690145" y="2261939"/>
            <a:ext cx="843689" cy="23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734D0FDE-520A-4C9D-BA32-23B7AA78E3A0}"/>
              </a:ext>
            </a:extLst>
          </p:cNvPr>
          <p:cNvCxnSpPr>
            <a:cxnSpLocks/>
            <a:stCxn id="174" idx="0"/>
            <a:endCxn id="173" idx="2"/>
          </p:cNvCxnSpPr>
          <p:nvPr/>
        </p:nvCxnSpPr>
        <p:spPr>
          <a:xfrm flipV="1">
            <a:off x="3968766" y="2119683"/>
            <a:ext cx="3119120" cy="52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CC2FB618-8C9F-4FD5-B141-EADC88771EFD}"/>
              </a:ext>
            </a:extLst>
          </p:cNvPr>
          <p:cNvCxnSpPr>
            <a:cxnSpLocks/>
            <a:endCxn id="173" idx="2"/>
          </p:cNvCxnSpPr>
          <p:nvPr/>
        </p:nvCxnSpPr>
        <p:spPr>
          <a:xfrm flipH="1" flipV="1">
            <a:off x="7087886" y="2119683"/>
            <a:ext cx="1478092" cy="52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C49F530F-A641-46AE-BAB3-1EE3F5C209C2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3831753" y="3067583"/>
            <a:ext cx="24492" cy="23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344C51AC-BC66-453A-AC75-2A9602D8DB45}"/>
              </a:ext>
            </a:extLst>
          </p:cNvPr>
          <p:cNvCxnSpPr>
            <a:cxnSpLocks/>
            <a:stCxn id="175" idx="2"/>
            <a:endCxn id="176" idx="0"/>
          </p:cNvCxnSpPr>
          <p:nvPr/>
        </p:nvCxnSpPr>
        <p:spPr>
          <a:xfrm>
            <a:off x="3831753" y="3723065"/>
            <a:ext cx="0" cy="183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779DBA8C-CA46-4FDB-B6DF-75A66199A870}"/>
              </a:ext>
            </a:extLst>
          </p:cNvPr>
          <p:cNvCxnSpPr>
            <a:cxnSpLocks/>
            <a:stCxn id="161" idx="2"/>
            <a:endCxn id="163" idx="0"/>
          </p:cNvCxnSpPr>
          <p:nvPr/>
        </p:nvCxnSpPr>
        <p:spPr>
          <a:xfrm flipH="1">
            <a:off x="6106249" y="3095419"/>
            <a:ext cx="1" cy="267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8AF63A6C-3138-4DDB-AECA-DDCCE59A9100}"/>
              </a:ext>
            </a:extLst>
          </p:cNvPr>
          <p:cNvCxnSpPr>
            <a:cxnSpLocks/>
            <a:endCxn id="178" idx="0"/>
          </p:cNvCxnSpPr>
          <p:nvPr/>
        </p:nvCxnSpPr>
        <p:spPr>
          <a:xfrm flipH="1">
            <a:off x="7458208" y="3067583"/>
            <a:ext cx="1107770" cy="281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429D6367-9514-48EB-8FC5-8756564E5908}"/>
              </a:ext>
            </a:extLst>
          </p:cNvPr>
          <p:cNvCxnSpPr>
            <a:cxnSpLocks/>
            <a:stCxn id="178" idx="2"/>
            <a:endCxn id="164" idx="0"/>
          </p:cNvCxnSpPr>
          <p:nvPr/>
        </p:nvCxnSpPr>
        <p:spPr>
          <a:xfrm flipH="1">
            <a:off x="7008949" y="3772610"/>
            <a:ext cx="449259" cy="22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B8E45ABA-CBAF-4FBE-8751-747803CB39FB}"/>
              </a:ext>
            </a:extLst>
          </p:cNvPr>
          <p:cNvCxnSpPr>
            <a:cxnSpLocks/>
            <a:stCxn id="164" idx="2"/>
            <a:endCxn id="165" idx="0"/>
          </p:cNvCxnSpPr>
          <p:nvPr/>
        </p:nvCxnSpPr>
        <p:spPr>
          <a:xfrm flipH="1">
            <a:off x="5982376" y="4421840"/>
            <a:ext cx="1026573" cy="48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8CE56B8B-DC8D-4355-8636-ADB5AFFA5051}"/>
              </a:ext>
            </a:extLst>
          </p:cNvPr>
          <p:cNvCxnSpPr>
            <a:cxnSpLocks/>
            <a:stCxn id="164" idx="2"/>
            <a:endCxn id="166" idx="0"/>
          </p:cNvCxnSpPr>
          <p:nvPr/>
        </p:nvCxnSpPr>
        <p:spPr>
          <a:xfrm flipH="1">
            <a:off x="6729157" y="4421840"/>
            <a:ext cx="279792" cy="48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67F88E8C-5036-44D1-A6C2-1144FC13A4AE}"/>
              </a:ext>
            </a:extLst>
          </p:cNvPr>
          <p:cNvCxnSpPr>
            <a:cxnSpLocks/>
            <a:stCxn id="164" idx="2"/>
            <a:endCxn id="167" idx="0"/>
          </p:cNvCxnSpPr>
          <p:nvPr/>
        </p:nvCxnSpPr>
        <p:spPr>
          <a:xfrm>
            <a:off x="7008949" y="4421840"/>
            <a:ext cx="506272" cy="48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77C2A1E3-8679-401A-B8FC-A79181708AE3}"/>
              </a:ext>
            </a:extLst>
          </p:cNvPr>
          <p:cNvCxnSpPr>
            <a:cxnSpLocks/>
            <a:stCxn id="164" idx="2"/>
            <a:endCxn id="168" idx="0"/>
          </p:cNvCxnSpPr>
          <p:nvPr/>
        </p:nvCxnSpPr>
        <p:spPr>
          <a:xfrm>
            <a:off x="7008949" y="4421840"/>
            <a:ext cx="1226103" cy="48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C0857478-3FBC-4EB8-BE17-A0B0EC2DA53E}"/>
              </a:ext>
            </a:extLst>
          </p:cNvPr>
          <p:cNvCxnSpPr>
            <a:cxnSpLocks/>
            <a:stCxn id="165" idx="2"/>
            <a:endCxn id="179" idx="0"/>
          </p:cNvCxnSpPr>
          <p:nvPr/>
        </p:nvCxnSpPr>
        <p:spPr>
          <a:xfrm>
            <a:off x="5982376" y="5327630"/>
            <a:ext cx="0" cy="152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FE38F484-33F9-4B96-978F-B3035683B1F5}"/>
              </a:ext>
            </a:extLst>
          </p:cNvPr>
          <p:cNvCxnSpPr>
            <a:cxnSpLocks/>
            <a:stCxn id="166" idx="2"/>
            <a:endCxn id="180" idx="0"/>
          </p:cNvCxnSpPr>
          <p:nvPr/>
        </p:nvCxnSpPr>
        <p:spPr>
          <a:xfrm>
            <a:off x="6729157" y="5327630"/>
            <a:ext cx="29098" cy="152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3DEB4060-C0EB-4A28-B555-3EB5EA64428B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7458207" y="5386960"/>
            <a:ext cx="75927" cy="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94C5E09-9489-49F1-ACF2-3F7F70181FB7}"/>
              </a:ext>
            </a:extLst>
          </p:cNvPr>
          <p:cNvCxnSpPr>
            <a:cxnSpLocks/>
            <a:stCxn id="182" idx="0"/>
            <a:endCxn id="168" idx="2"/>
          </p:cNvCxnSpPr>
          <p:nvPr/>
        </p:nvCxnSpPr>
        <p:spPr>
          <a:xfrm flipH="1" flipV="1">
            <a:off x="8235052" y="5327630"/>
            <a:ext cx="66259" cy="152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5A3B5E2-78F3-402A-8675-5206F10AA16B}"/>
              </a:ext>
            </a:extLst>
          </p:cNvPr>
          <p:cNvCxnSpPr>
            <a:cxnSpLocks/>
            <a:stCxn id="177" idx="2"/>
            <a:endCxn id="56" idx="0"/>
          </p:cNvCxnSpPr>
          <p:nvPr/>
        </p:nvCxnSpPr>
        <p:spPr>
          <a:xfrm>
            <a:off x="8625968" y="3067583"/>
            <a:ext cx="1547778" cy="31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724DE2-896E-453E-AE00-1F16750A90E6}"/>
              </a:ext>
            </a:extLst>
          </p:cNvPr>
          <p:cNvCxnSpPr>
            <a:cxnSpLocks/>
            <a:stCxn id="39" idx="0"/>
            <a:endCxn id="56" idx="2"/>
          </p:cNvCxnSpPr>
          <p:nvPr/>
        </p:nvCxnSpPr>
        <p:spPr>
          <a:xfrm flipV="1">
            <a:off x="9473256" y="3802689"/>
            <a:ext cx="700490" cy="234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D90EDF5-2B8B-425B-9108-FC5C13AB5FB2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10173746" y="3802689"/>
            <a:ext cx="41952" cy="234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4A3847A-E8E8-4549-BDD7-E080EF44C25B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10173746" y="3802689"/>
            <a:ext cx="784394" cy="234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BB9F61F-094D-403A-8E21-592E5A3557FE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>
            <a:off x="10173746" y="3802689"/>
            <a:ext cx="1522826" cy="234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1D502D7-575C-4EDC-BD24-2CC8BC1A9E2E}"/>
              </a:ext>
            </a:extLst>
          </p:cNvPr>
          <p:cNvCxnSpPr>
            <a:cxnSpLocks/>
            <a:stCxn id="59" idx="2"/>
            <a:endCxn id="64" idx="0"/>
          </p:cNvCxnSpPr>
          <p:nvPr/>
        </p:nvCxnSpPr>
        <p:spPr>
          <a:xfrm>
            <a:off x="11696572" y="4459940"/>
            <a:ext cx="565654" cy="75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4E8D500-6576-44A0-A67E-4F11AAB7FDD3}"/>
              </a:ext>
            </a:extLst>
          </p:cNvPr>
          <p:cNvCxnSpPr>
            <a:cxnSpLocks/>
            <a:stCxn id="59" idx="2"/>
            <a:endCxn id="65" idx="0"/>
          </p:cNvCxnSpPr>
          <p:nvPr/>
        </p:nvCxnSpPr>
        <p:spPr>
          <a:xfrm>
            <a:off x="11696572" y="4459940"/>
            <a:ext cx="1535153" cy="75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F4CF0B-EAA2-4250-8804-F9C5356C82D2}"/>
              </a:ext>
            </a:extLst>
          </p:cNvPr>
          <p:cNvCxnSpPr>
            <a:cxnSpLocks/>
            <a:stCxn id="58" idx="2"/>
            <a:endCxn id="63" idx="0"/>
          </p:cNvCxnSpPr>
          <p:nvPr/>
        </p:nvCxnSpPr>
        <p:spPr>
          <a:xfrm>
            <a:off x="10958140" y="4459940"/>
            <a:ext cx="562072" cy="1565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E8C81761-0C05-40F5-84F0-199DF97CBE5C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 flipH="1">
            <a:off x="10550713" y="4459940"/>
            <a:ext cx="407427" cy="1565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DBAF1BA2-F9B3-4851-8E6F-2C89DBA929A6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10215698" y="4459940"/>
            <a:ext cx="489419" cy="78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FA5A203E-BA27-43BA-8AF2-6B544A05C6F3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 flipH="1">
            <a:off x="9735618" y="4459940"/>
            <a:ext cx="480080" cy="78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67CC16F7-60DC-491C-8104-5E61CF48B669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 flipH="1">
            <a:off x="8987924" y="4459940"/>
            <a:ext cx="485332" cy="1682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606FE967-6CEA-4414-9419-BAA9F5700E43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8018425" y="4459940"/>
            <a:ext cx="1454831" cy="1682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4DC5F781-BB85-4A41-B97F-FE7D591C3113}"/>
              </a:ext>
            </a:extLst>
          </p:cNvPr>
          <p:cNvCxnSpPr>
            <a:cxnSpLocks/>
            <a:stCxn id="173" idx="2"/>
            <a:endCxn id="28" idx="0"/>
          </p:cNvCxnSpPr>
          <p:nvPr/>
        </p:nvCxnSpPr>
        <p:spPr>
          <a:xfrm flipH="1">
            <a:off x="5100889" y="2119683"/>
            <a:ext cx="1986997" cy="566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2E3B30F6-DE5F-4193-9B03-3C4724AE21E9}"/>
              </a:ext>
            </a:extLst>
          </p:cNvPr>
          <p:cNvCxnSpPr>
            <a:cxnSpLocks/>
            <a:stCxn id="173" idx="2"/>
            <a:endCxn id="161" idx="0"/>
          </p:cNvCxnSpPr>
          <p:nvPr/>
        </p:nvCxnSpPr>
        <p:spPr>
          <a:xfrm flipH="1">
            <a:off x="6106250" y="2119683"/>
            <a:ext cx="981636" cy="55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0D9A252B-DE3D-40BD-B42A-72074B4D13CF}"/>
              </a:ext>
            </a:extLst>
          </p:cNvPr>
          <p:cNvSpPr txBox="1"/>
          <p:nvPr/>
        </p:nvSpPr>
        <p:spPr>
          <a:xfrm>
            <a:off x="380999" y="228600"/>
            <a:ext cx="3475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Interesting.html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5966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757105-9572-40E8-82AA-2AEE85ACF31F}"/>
              </a:ext>
            </a:extLst>
          </p:cNvPr>
          <p:cNvSpPr/>
          <p:nvPr/>
        </p:nvSpPr>
        <p:spPr>
          <a:xfrm>
            <a:off x="7599279" y="4036710"/>
            <a:ext cx="876255" cy="3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43E1CD7-38FC-4F67-952C-536543C54C06}"/>
              </a:ext>
            </a:extLst>
          </p:cNvPr>
          <p:cNvSpPr/>
          <p:nvPr/>
        </p:nvSpPr>
        <p:spPr>
          <a:xfrm>
            <a:off x="8921551" y="3424662"/>
            <a:ext cx="876255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article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5ACEA9B-D38C-48A0-A633-DD5A735EB6C9}"/>
              </a:ext>
            </a:extLst>
          </p:cNvPr>
          <p:cNvSpPr/>
          <p:nvPr/>
        </p:nvSpPr>
        <p:spPr>
          <a:xfrm>
            <a:off x="6939948" y="5767316"/>
            <a:ext cx="1030371" cy="37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caption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04BC9DD-1394-47F1-ABF7-F888E6035F0A}"/>
              </a:ext>
            </a:extLst>
          </p:cNvPr>
          <p:cNvSpPr/>
          <p:nvPr/>
        </p:nvSpPr>
        <p:spPr>
          <a:xfrm>
            <a:off x="8197694" y="5767316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F884F58-B0BA-4613-BEEA-CBD64858B879}"/>
              </a:ext>
            </a:extLst>
          </p:cNvPr>
          <p:cNvSpPr/>
          <p:nvPr/>
        </p:nvSpPr>
        <p:spPr>
          <a:xfrm>
            <a:off x="8944475" y="5767316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C57CE59-54E4-4FAA-A28B-9CAE9BA3941A}"/>
              </a:ext>
            </a:extLst>
          </p:cNvPr>
          <p:cNvSpPr/>
          <p:nvPr/>
        </p:nvSpPr>
        <p:spPr>
          <a:xfrm>
            <a:off x="9690116" y="5767316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F130FA2-2C91-4BA8-853D-ADD198E1D147}"/>
              </a:ext>
            </a:extLst>
          </p:cNvPr>
          <p:cNvSpPr/>
          <p:nvPr/>
        </p:nvSpPr>
        <p:spPr>
          <a:xfrm>
            <a:off x="10453529" y="5767316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E9EA4E9-DA96-4298-A612-8B5160D3DC73}"/>
              </a:ext>
            </a:extLst>
          </p:cNvPr>
          <p:cNvSpPr/>
          <p:nvPr/>
        </p:nvSpPr>
        <p:spPr>
          <a:xfrm>
            <a:off x="8197694" y="6339932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th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12AFD6-97A4-4626-9A61-04F71976A731}"/>
              </a:ext>
            </a:extLst>
          </p:cNvPr>
          <p:cNvSpPr/>
          <p:nvPr/>
        </p:nvSpPr>
        <p:spPr>
          <a:xfrm>
            <a:off x="8973573" y="6339932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th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5A0BB0C-F911-4277-8B88-F24B31F46CE9}"/>
              </a:ext>
            </a:extLst>
          </p:cNvPr>
          <p:cNvSpPr/>
          <p:nvPr/>
        </p:nvSpPr>
        <p:spPr>
          <a:xfrm>
            <a:off x="9693044" y="6339932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th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F51FD04-96E1-416C-90C8-B75E3D85C20E}"/>
              </a:ext>
            </a:extLst>
          </p:cNvPr>
          <p:cNvSpPr/>
          <p:nvPr/>
        </p:nvSpPr>
        <p:spPr>
          <a:xfrm>
            <a:off x="10453529" y="6339932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th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0CE1530-4479-43FA-9EED-5EF1FFAFF6BF}"/>
              </a:ext>
            </a:extLst>
          </p:cNvPr>
          <p:cNvSpPr/>
          <p:nvPr/>
        </p:nvSpPr>
        <p:spPr>
          <a:xfrm>
            <a:off x="10210822" y="4036710"/>
            <a:ext cx="1056686" cy="3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fieldset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CA7A054-9F44-45EF-88FA-1C794641DE00}"/>
              </a:ext>
            </a:extLst>
          </p:cNvPr>
          <p:cNvSpPr/>
          <p:nvPr/>
        </p:nvSpPr>
        <p:spPr>
          <a:xfrm>
            <a:off x="11647552" y="4036710"/>
            <a:ext cx="1056686" cy="3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fieldset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A8F1C4C-5733-49ED-BAE5-3CBCC7F7F0FD}"/>
              </a:ext>
            </a:extLst>
          </p:cNvPr>
          <p:cNvSpPr/>
          <p:nvPr/>
        </p:nvSpPr>
        <p:spPr>
          <a:xfrm>
            <a:off x="11504294" y="563947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F2E49D6-240C-4F89-A1E3-C0BEE749512A}"/>
              </a:ext>
            </a:extLst>
          </p:cNvPr>
          <p:cNvSpPr/>
          <p:nvPr/>
        </p:nvSpPr>
        <p:spPr>
          <a:xfrm>
            <a:off x="12251075" y="563947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085BE2-B654-499A-A62E-262913A9A22B}"/>
              </a:ext>
            </a:extLst>
          </p:cNvPr>
          <p:cNvSpPr/>
          <p:nvPr/>
        </p:nvSpPr>
        <p:spPr>
          <a:xfrm>
            <a:off x="13037139" y="563947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44C9A80-5CD5-49D6-8A66-7A64A9AE08CF}"/>
              </a:ext>
            </a:extLst>
          </p:cNvPr>
          <p:cNvSpPr/>
          <p:nvPr/>
        </p:nvSpPr>
        <p:spPr>
          <a:xfrm>
            <a:off x="12280173" y="4913378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ol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218B650-8A2A-4AAA-AC84-A63D536F357D}"/>
              </a:ext>
            </a:extLst>
          </p:cNvPr>
          <p:cNvSpPr/>
          <p:nvPr/>
        </p:nvSpPr>
        <p:spPr>
          <a:xfrm>
            <a:off x="10210822" y="4902013"/>
            <a:ext cx="1056686" cy="3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legend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8368A9-6265-462A-A731-BDDA0EF10EE8}"/>
              </a:ext>
            </a:extLst>
          </p:cNvPr>
          <p:cNvCxnSpPr>
            <a:cxnSpLocks/>
            <a:stCxn id="251" idx="2"/>
            <a:endCxn id="56" idx="0"/>
          </p:cNvCxnSpPr>
          <p:nvPr/>
        </p:nvCxnSpPr>
        <p:spPr>
          <a:xfrm>
            <a:off x="6759068" y="3067583"/>
            <a:ext cx="2600611" cy="357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933FB8B-E6EF-4A27-8BC8-BEEC2938CB3E}"/>
              </a:ext>
            </a:extLst>
          </p:cNvPr>
          <p:cNvCxnSpPr>
            <a:cxnSpLocks/>
            <a:stCxn id="56" idx="2"/>
            <a:endCxn id="39" idx="0"/>
          </p:cNvCxnSpPr>
          <p:nvPr/>
        </p:nvCxnSpPr>
        <p:spPr>
          <a:xfrm flipH="1">
            <a:off x="8037407" y="3847892"/>
            <a:ext cx="1322272" cy="188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ADDAA24-259E-4CAC-A655-CF4C66772DD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9359679" y="3847892"/>
            <a:ext cx="32972" cy="188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702339E-4D8D-4598-A681-55EAC927593B}"/>
              </a:ext>
            </a:extLst>
          </p:cNvPr>
          <p:cNvCxnSpPr>
            <a:cxnSpLocks/>
            <a:stCxn id="56" idx="2"/>
            <a:endCxn id="82" idx="0"/>
          </p:cNvCxnSpPr>
          <p:nvPr/>
        </p:nvCxnSpPr>
        <p:spPr>
          <a:xfrm>
            <a:off x="9359679" y="3847892"/>
            <a:ext cx="1379486" cy="188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C81D5FB-A3B9-47F0-A693-18E52836C0A7}"/>
              </a:ext>
            </a:extLst>
          </p:cNvPr>
          <p:cNvCxnSpPr>
            <a:cxnSpLocks/>
            <a:stCxn id="56" idx="2"/>
            <a:endCxn id="83" idx="0"/>
          </p:cNvCxnSpPr>
          <p:nvPr/>
        </p:nvCxnSpPr>
        <p:spPr>
          <a:xfrm>
            <a:off x="9359679" y="3847892"/>
            <a:ext cx="2816216" cy="188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6FCD376-CEED-4AF2-BAA2-3B5BC7D3F6A7}"/>
              </a:ext>
            </a:extLst>
          </p:cNvPr>
          <p:cNvCxnSpPr>
            <a:cxnSpLocks/>
            <a:stCxn id="39" idx="2"/>
            <a:endCxn id="68" idx="0"/>
          </p:cNvCxnSpPr>
          <p:nvPr/>
        </p:nvCxnSpPr>
        <p:spPr>
          <a:xfrm flipH="1">
            <a:off x="7455134" y="4421840"/>
            <a:ext cx="582273" cy="1345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55A1464-6314-4ECE-960F-91F35CA3526B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>
            <a:off x="8037407" y="4421840"/>
            <a:ext cx="491214" cy="1345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A8D8683-FCF6-4E7E-82F6-653907BC14B6}"/>
              </a:ext>
            </a:extLst>
          </p:cNvPr>
          <p:cNvCxnSpPr>
            <a:cxnSpLocks/>
            <a:stCxn id="39" idx="2"/>
            <a:endCxn id="74" idx="0"/>
          </p:cNvCxnSpPr>
          <p:nvPr/>
        </p:nvCxnSpPr>
        <p:spPr>
          <a:xfrm>
            <a:off x="8037407" y="4421840"/>
            <a:ext cx="1237995" cy="1345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08FF8A6-CA7E-484A-95D1-98CCAAE1F25F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8037407" y="4421840"/>
            <a:ext cx="1983636" cy="1345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3CD4785-4EB7-441F-AF67-44BB620559DB}"/>
              </a:ext>
            </a:extLst>
          </p:cNvPr>
          <p:cNvCxnSpPr>
            <a:cxnSpLocks/>
            <a:stCxn id="39" idx="2"/>
            <a:endCxn id="76" idx="0"/>
          </p:cNvCxnSpPr>
          <p:nvPr/>
        </p:nvCxnSpPr>
        <p:spPr>
          <a:xfrm>
            <a:off x="8037407" y="4421840"/>
            <a:ext cx="2747049" cy="1345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F5D3B59D-A93A-4A84-A421-E4DDA78814E9}"/>
              </a:ext>
            </a:extLst>
          </p:cNvPr>
          <p:cNvCxnSpPr>
            <a:cxnSpLocks/>
            <a:stCxn id="73" idx="2"/>
            <a:endCxn id="77" idx="0"/>
          </p:cNvCxnSpPr>
          <p:nvPr/>
        </p:nvCxnSpPr>
        <p:spPr>
          <a:xfrm>
            <a:off x="8528621" y="6190546"/>
            <a:ext cx="0" cy="149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EAB71353-566D-4E2E-858B-F2A70C284204}"/>
              </a:ext>
            </a:extLst>
          </p:cNvPr>
          <p:cNvCxnSpPr>
            <a:cxnSpLocks/>
            <a:stCxn id="74" idx="2"/>
            <a:endCxn id="79" idx="0"/>
          </p:cNvCxnSpPr>
          <p:nvPr/>
        </p:nvCxnSpPr>
        <p:spPr>
          <a:xfrm>
            <a:off x="9275402" y="6190546"/>
            <a:ext cx="29098" cy="149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95EF91FB-83D6-4B73-A93C-0F469C57ED78}"/>
              </a:ext>
            </a:extLst>
          </p:cNvPr>
          <p:cNvCxnSpPr>
            <a:cxnSpLocks/>
            <a:stCxn id="75" idx="2"/>
            <a:endCxn id="80" idx="0"/>
          </p:cNvCxnSpPr>
          <p:nvPr/>
        </p:nvCxnSpPr>
        <p:spPr>
          <a:xfrm>
            <a:off x="10021043" y="6190546"/>
            <a:ext cx="2928" cy="149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FD66322A-462B-4D02-9993-5240DDDE9804}"/>
              </a:ext>
            </a:extLst>
          </p:cNvPr>
          <p:cNvCxnSpPr>
            <a:cxnSpLocks/>
            <a:stCxn id="76" idx="2"/>
            <a:endCxn id="81" idx="0"/>
          </p:cNvCxnSpPr>
          <p:nvPr/>
        </p:nvCxnSpPr>
        <p:spPr>
          <a:xfrm>
            <a:off x="10784456" y="6190546"/>
            <a:ext cx="0" cy="149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4102E5F0-BDFE-47A3-BF2E-5A75B695AF4F}"/>
              </a:ext>
            </a:extLst>
          </p:cNvPr>
          <p:cNvSpPr/>
          <p:nvPr/>
        </p:nvSpPr>
        <p:spPr>
          <a:xfrm>
            <a:off x="8932584" y="4008873"/>
            <a:ext cx="876255" cy="3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96913662-3B5D-4DC2-9881-C974FA5770E7}"/>
              </a:ext>
            </a:extLst>
          </p:cNvPr>
          <p:cNvSpPr/>
          <p:nvPr/>
        </p:nvSpPr>
        <p:spPr>
          <a:xfrm>
            <a:off x="8196534" y="7017749"/>
            <a:ext cx="1030371" cy="37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caption</a:t>
            </a:r>
            <a:endParaRPr lang="ko-KR" altLang="en-US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460A8BB-64B4-49C3-BB58-5727834F5838}"/>
              </a:ext>
            </a:extLst>
          </p:cNvPr>
          <p:cNvSpPr/>
          <p:nvPr/>
        </p:nvSpPr>
        <p:spPr>
          <a:xfrm>
            <a:off x="9454280" y="7017749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</a:t>
            </a:r>
            <a:endParaRPr lang="ko-KR" altLang="en-US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CEC9CF4-B642-4A04-BA87-2FDED8B6D936}"/>
              </a:ext>
            </a:extLst>
          </p:cNvPr>
          <p:cNvSpPr/>
          <p:nvPr/>
        </p:nvSpPr>
        <p:spPr>
          <a:xfrm>
            <a:off x="10201061" y="7017749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</a:t>
            </a:r>
            <a:endParaRPr lang="ko-KR" altLang="en-US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A39AEF1-C6D1-4F87-ACC0-D364898DC86C}"/>
              </a:ext>
            </a:extLst>
          </p:cNvPr>
          <p:cNvSpPr/>
          <p:nvPr/>
        </p:nvSpPr>
        <p:spPr>
          <a:xfrm>
            <a:off x="10946702" y="7017749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</a:t>
            </a:r>
            <a:endParaRPr lang="ko-KR" altLang="en-US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9C639DA4-2947-4B83-81B5-4E26A6D9EE7B}"/>
              </a:ext>
            </a:extLst>
          </p:cNvPr>
          <p:cNvSpPr/>
          <p:nvPr/>
        </p:nvSpPr>
        <p:spPr>
          <a:xfrm>
            <a:off x="11710115" y="7017749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</a:t>
            </a:r>
            <a:endParaRPr lang="ko-KR" altLang="en-US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9C173659-4FCD-46DC-A13E-48D6B89C0F96}"/>
              </a:ext>
            </a:extLst>
          </p:cNvPr>
          <p:cNvSpPr/>
          <p:nvPr/>
        </p:nvSpPr>
        <p:spPr>
          <a:xfrm>
            <a:off x="9454280" y="759036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th</a:t>
            </a:r>
            <a:endParaRPr lang="ko-KR" altLang="en-US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49D811D1-BA6B-44AB-8F1F-5EC620D8BA61}"/>
              </a:ext>
            </a:extLst>
          </p:cNvPr>
          <p:cNvSpPr/>
          <p:nvPr/>
        </p:nvSpPr>
        <p:spPr>
          <a:xfrm>
            <a:off x="10230159" y="759036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th</a:t>
            </a:r>
            <a:endParaRPr lang="ko-KR" altLang="en-US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B0A24FE-483F-4CD2-BAC8-FE8A620CD12E}"/>
              </a:ext>
            </a:extLst>
          </p:cNvPr>
          <p:cNvSpPr/>
          <p:nvPr/>
        </p:nvSpPr>
        <p:spPr>
          <a:xfrm>
            <a:off x="10949630" y="759036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th</a:t>
            </a:r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9276819-C752-45DE-8140-AFD8A68FCDAA}"/>
              </a:ext>
            </a:extLst>
          </p:cNvPr>
          <p:cNvSpPr/>
          <p:nvPr/>
        </p:nvSpPr>
        <p:spPr>
          <a:xfrm>
            <a:off x="11710115" y="759036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th</a:t>
            </a:r>
            <a:endParaRPr lang="ko-KR" altLang="en-US" dirty="0"/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D987F9CF-B81A-444F-AAE6-279AAACE0A96}"/>
              </a:ext>
            </a:extLst>
          </p:cNvPr>
          <p:cNvCxnSpPr>
            <a:cxnSpLocks/>
            <a:stCxn id="175" idx="2"/>
            <a:endCxn id="176" idx="0"/>
          </p:cNvCxnSpPr>
          <p:nvPr/>
        </p:nvCxnSpPr>
        <p:spPr>
          <a:xfrm flipH="1">
            <a:off x="8711720" y="4394003"/>
            <a:ext cx="658992" cy="262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9A1A32B8-E542-407E-8023-91A1301E372D}"/>
              </a:ext>
            </a:extLst>
          </p:cNvPr>
          <p:cNvCxnSpPr>
            <a:cxnSpLocks/>
            <a:stCxn id="175" idx="2"/>
            <a:endCxn id="177" idx="0"/>
          </p:cNvCxnSpPr>
          <p:nvPr/>
        </p:nvCxnSpPr>
        <p:spPr>
          <a:xfrm>
            <a:off x="9370712" y="4394003"/>
            <a:ext cx="414495" cy="262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EAE42586-1727-4E90-9FF1-02BE327021D9}"/>
              </a:ext>
            </a:extLst>
          </p:cNvPr>
          <p:cNvCxnSpPr>
            <a:cxnSpLocks/>
            <a:stCxn id="175" idx="2"/>
            <a:endCxn id="178" idx="0"/>
          </p:cNvCxnSpPr>
          <p:nvPr/>
        </p:nvCxnSpPr>
        <p:spPr>
          <a:xfrm>
            <a:off x="9370712" y="4394003"/>
            <a:ext cx="1161276" cy="262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8EC940E0-4F5F-4CFF-8339-17C6072F73BF}"/>
              </a:ext>
            </a:extLst>
          </p:cNvPr>
          <p:cNvCxnSpPr>
            <a:cxnSpLocks/>
            <a:stCxn id="175" idx="2"/>
            <a:endCxn id="179" idx="0"/>
          </p:cNvCxnSpPr>
          <p:nvPr/>
        </p:nvCxnSpPr>
        <p:spPr>
          <a:xfrm>
            <a:off x="9370712" y="4394003"/>
            <a:ext cx="1906917" cy="262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DBAFE8C3-D622-4698-A092-9F7AF06B0199}"/>
              </a:ext>
            </a:extLst>
          </p:cNvPr>
          <p:cNvCxnSpPr>
            <a:cxnSpLocks/>
            <a:stCxn id="175" idx="2"/>
            <a:endCxn id="180" idx="0"/>
          </p:cNvCxnSpPr>
          <p:nvPr/>
        </p:nvCxnSpPr>
        <p:spPr>
          <a:xfrm>
            <a:off x="9370712" y="4394003"/>
            <a:ext cx="2670330" cy="262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E298F329-022B-4CD8-A314-6BBA337BEC09}"/>
              </a:ext>
            </a:extLst>
          </p:cNvPr>
          <p:cNvCxnSpPr>
            <a:cxnSpLocks/>
            <a:stCxn id="177" idx="2"/>
            <a:endCxn id="181" idx="0"/>
          </p:cNvCxnSpPr>
          <p:nvPr/>
        </p:nvCxnSpPr>
        <p:spPr>
          <a:xfrm>
            <a:off x="9785207" y="7440979"/>
            <a:ext cx="0" cy="149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88BF4184-0FE9-4C9F-A1EB-755050E67DF8}"/>
              </a:ext>
            </a:extLst>
          </p:cNvPr>
          <p:cNvCxnSpPr>
            <a:cxnSpLocks/>
            <a:stCxn id="178" idx="2"/>
            <a:endCxn id="182" idx="0"/>
          </p:cNvCxnSpPr>
          <p:nvPr/>
        </p:nvCxnSpPr>
        <p:spPr>
          <a:xfrm>
            <a:off x="10531988" y="7440979"/>
            <a:ext cx="29098" cy="149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E230E569-410C-477E-9305-2B0C85CD2F07}"/>
              </a:ext>
            </a:extLst>
          </p:cNvPr>
          <p:cNvCxnSpPr>
            <a:cxnSpLocks/>
            <a:stCxn id="179" idx="2"/>
            <a:endCxn id="183" idx="0"/>
          </p:cNvCxnSpPr>
          <p:nvPr/>
        </p:nvCxnSpPr>
        <p:spPr>
          <a:xfrm>
            <a:off x="11277629" y="7440979"/>
            <a:ext cx="2928" cy="149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DCA3ED24-890D-4547-8C7B-DF7E2D1BC2D6}"/>
              </a:ext>
            </a:extLst>
          </p:cNvPr>
          <p:cNvCxnSpPr>
            <a:cxnSpLocks/>
            <a:stCxn id="180" idx="2"/>
            <a:endCxn id="184" idx="0"/>
          </p:cNvCxnSpPr>
          <p:nvPr/>
        </p:nvCxnSpPr>
        <p:spPr>
          <a:xfrm>
            <a:off x="12041042" y="7440979"/>
            <a:ext cx="0" cy="149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3CB936AF-7DAE-4C6D-8AD5-54BA2444C4D3}"/>
              </a:ext>
            </a:extLst>
          </p:cNvPr>
          <p:cNvCxnSpPr>
            <a:cxnSpLocks/>
            <a:stCxn id="82" idx="2"/>
            <a:endCxn id="91" idx="0"/>
          </p:cNvCxnSpPr>
          <p:nvPr/>
        </p:nvCxnSpPr>
        <p:spPr>
          <a:xfrm>
            <a:off x="10739165" y="4421840"/>
            <a:ext cx="0" cy="480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8E3D9315-9359-4FF0-9375-C633CDEF87B5}"/>
              </a:ext>
            </a:extLst>
          </p:cNvPr>
          <p:cNvCxnSpPr>
            <a:cxnSpLocks/>
            <a:stCxn id="82" idx="2"/>
            <a:endCxn id="90" idx="0"/>
          </p:cNvCxnSpPr>
          <p:nvPr/>
        </p:nvCxnSpPr>
        <p:spPr>
          <a:xfrm>
            <a:off x="10739165" y="4421840"/>
            <a:ext cx="1871935" cy="49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58B93A87-8E40-4C68-98DE-4DD36B57CA55}"/>
              </a:ext>
            </a:extLst>
          </p:cNvPr>
          <p:cNvCxnSpPr>
            <a:cxnSpLocks/>
            <a:stCxn id="90" idx="2"/>
            <a:endCxn id="86" idx="0"/>
          </p:cNvCxnSpPr>
          <p:nvPr/>
        </p:nvCxnSpPr>
        <p:spPr>
          <a:xfrm>
            <a:off x="12611100" y="5336608"/>
            <a:ext cx="756966" cy="302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74821785-5D11-46B1-BE2B-9EB7C342CDB2}"/>
              </a:ext>
            </a:extLst>
          </p:cNvPr>
          <p:cNvCxnSpPr>
            <a:cxnSpLocks/>
            <a:stCxn id="90" idx="2"/>
            <a:endCxn id="85" idx="0"/>
          </p:cNvCxnSpPr>
          <p:nvPr/>
        </p:nvCxnSpPr>
        <p:spPr>
          <a:xfrm flipH="1">
            <a:off x="12582002" y="5336608"/>
            <a:ext cx="29098" cy="302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E9121F91-0206-40FF-83F3-B54C9818BF9F}"/>
              </a:ext>
            </a:extLst>
          </p:cNvPr>
          <p:cNvCxnSpPr>
            <a:cxnSpLocks/>
            <a:stCxn id="90" idx="2"/>
            <a:endCxn id="84" idx="0"/>
          </p:cNvCxnSpPr>
          <p:nvPr/>
        </p:nvCxnSpPr>
        <p:spPr>
          <a:xfrm flipH="1">
            <a:off x="11835221" y="5336608"/>
            <a:ext cx="775879" cy="302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87318351-C469-4D62-97EC-412042B8B0DA}"/>
              </a:ext>
            </a:extLst>
          </p:cNvPr>
          <p:cNvSpPr/>
          <p:nvPr/>
        </p:nvSpPr>
        <p:spPr>
          <a:xfrm>
            <a:off x="13866494" y="760691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E0F525B0-8BEE-4256-9CA4-270571413121}"/>
              </a:ext>
            </a:extLst>
          </p:cNvPr>
          <p:cNvSpPr/>
          <p:nvPr/>
        </p:nvSpPr>
        <p:spPr>
          <a:xfrm>
            <a:off x="14613275" y="760691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F943D125-EA79-4640-9F10-9584A7097D6B}"/>
              </a:ext>
            </a:extLst>
          </p:cNvPr>
          <p:cNvSpPr/>
          <p:nvPr/>
        </p:nvSpPr>
        <p:spPr>
          <a:xfrm>
            <a:off x="15399339" y="760691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2396D1EE-D78A-48E5-9429-1C344D8B78F8}"/>
              </a:ext>
            </a:extLst>
          </p:cNvPr>
          <p:cNvSpPr/>
          <p:nvPr/>
        </p:nvSpPr>
        <p:spPr>
          <a:xfrm>
            <a:off x="14642373" y="6880813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ol</a:t>
            </a:r>
            <a:endParaRPr lang="ko-KR" altLang="en-US" dirty="0"/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E8B2C3BA-4516-4EC0-9B61-9F2BD82CC157}"/>
              </a:ext>
            </a:extLst>
          </p:cNvPr>
          <p:cNvCxnSpPr>
            <a:cxnSpLocks/>
            <a:stCxn id="219" idx="2"/>
            <a:endCxn id="218" idx="0"/>
          </p:cNvCxnSpPr>
          <p:nvPr/>
        </p:nvCxnSpPr>
        <p:spPr>
          <a:xfrm>
            <a:off x="14973300" y="7304043"/>
            <a:ext cx="756966" cy="302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82AF6F7E-8013-41F3-8BEB-5C066529C2C0}"/>
              </a:ext>
            </a:extLst>
          </p:cNvPr>
          <p:cNvCxnSpPr>
            <a:cxnSpLocks/>
            <a:stCxn id="219" idx="2"/>
            <a:endCxn id="217" idx="0"/>
          </p:cNvCxnSpPr>
          <p:nvPr/>
        </p:nvCxnSpPr>
        <p:spPr>
          <a:xfrm flipH="1">
            <a:off x="14944202" y="7304043"/>
            <a:ext cx="29098" cy="302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1C91CA7-48B8-469C-B235-0D163233D4A4}"/>
              </a:ext>
            </a:extLst>
          </p:cNvPr>
          <p:cNvCxnSpPr>
            <a:cxnSpLocks/>
            <a:stCxn id="219" idx="2"/>
            <a:endCxn id="216" idx="0"/>
          </p:cNvCxnSpPr>
          <p:nvPr/>
        </p:nvCxnSpPr>
        <p:spPr>
          <a:xfrm flipH="1">
            <a:off x="14197421" y="7304043"/>
            <a:ext cx="775879" cy="302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FFF35328-DDC3-45B6-B99D-DA4BF778624E}"/>
              </a:ext>
            </a:extLst>
          </p:cNvPr>
          <p:cNvSpPr/>
          <p:nvPr/>
        </p:nvSpPr>
        <p:spPr>
          <a:xfrm>
            <a:off x="12756351" y="6861149"/>
            <a:ext cx="1056686" cy="3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legend</a:t>
            </a:r>
            <a:endParaRPr lang="ko-KR" altLang="en-US" dirty="0"/>
          </a:p>
        </p:txBody>
      </p: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EC55F55B-D4D5-4831-AC11-0FECEB2680E8}"/>
              </a:ext>
            </a:extLst>
          </p:cNvPr>
          <p:cNvCxnSpPr>
            <a:cxnSpLocks/>
            <a:stCxn id="83" idx="2"/>
            <a:endCxn id="224" idx="0"/>
          </p:cNvCxnSpPr>
          <p:nvPr/>
        </p:nvCxnSpPr>
        <p:spPr>
          <a:xfrm>
            <a:off x="12175895" y="4421840"/>
            <a:ext cx="1108799" cy="2439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55104A7C-189A-4C3B-91B7-A1600BD3722E}"/>
              </a:ext>
            </a:extLst>
          </p:cNvPr>
          <p:cNvCxnSpPr>
            <a:cxnSpLocks/>
            <a:stCxn id="83" idx="2"/>
            <a:endCxn id="219" idx="0"/>
          </p:cNvCxnSpPr>
          <p:nvPr/>
        </p:nvCxnSpPr>
        <p:spPr>
          <a:xfrm>
            <a:off x="12175895" y="4421840"/>
            <a:ext cx="2797405" cy="2458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07B3844E-2DB6-4500-8CA7-5FBBBE780EB2}"/>
              </a:ext>
            </a:extLst>
          </p:cNvPr>
          <p:cNvSpPr/>
          <p:nvPr/>
        </p:nvSpPr>
        <p:spPr>
          <a:xfrm>
            <a:off x="2903062" y="2686636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h3</a:t>
            </a:r>
            <a:endParaRPr lang="ko-KR" altLang="en-US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ACEFFB5B-C496-4129-A79C-9343F8F658E2}"/>
              </a:ext>
            </a:extLst>
          </p:cNvPr>
          <p:cNvSpPr/>
          <p:nvPr/>
        </p:nvSpPr>
        <p:spPr>
          <a:xfrm>
            <a:off x="3518646" y="421342"/>
            <a:ext cx="1255059" cy="33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document</a:t>
            </a:r>
            <a:endParaRPr lang="ko-KR" altLang="en-US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8A1D8A-1949-458F-9C3C-60673C496CAA}"/>
              </a:ext>
            </a:extLst>
          </p:cNvPr>
          <p:cNvSpPr/>
          <p:nvPr/>
        </p:nvSpPr>
        <p:spPr>
          <a:xfrm>
            <a:off x="3556747" y="938346"/>
            <a:ext cx="1101976" cy="33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3ABAE75-9860-4305-9713-CE70033C1ECE}"/>
              </a:ext>
            </a:extLst>
          </p:cNvPr>
          <p:cNvSpPr/>
          <p:nvPr/>
        </p:nvSpPr>
        <p:spPr>
          <a:xfrm>
            <a:off x="-540000" y="1838709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C73447DB-CEFC-4D12-895D-E8F5016FB145}"/>
              </a:ext>
            </a:extLst>
          </p:cNvPr>
          <p:cNvSpPr/>
          <p:nvPr/>
        </p:nvSpPr>
        <p:spPr>
          <a:xfrm>
            <a:off x="3908423" y="2672189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236" name="육각형 235">
            <a:extLst>
              <a:ext uri="{FF2B5EF4-FFF2-40B4-BE49-F238E27FC236}">
                <a16:creationId xmlns:a16="http://schemas.microsoft.com/office/drawing/2014/main" id="{F059BF1A-E669-4F74-BDF8-8F8CAEB5F02A}"/>
              </a:ext>
            </a:extLst>
          </p:cNvPr>
          <p:cNvSpPr/>
          <p:nvPr/>
        </p:nvSpPr>
        <p:spPr>
          <a:xfrm>
            <a:off x="-629696" y="3207238"/>
            <a:ext cx="816185" cy="4232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7F885D54-8EAC-49A1-B400-BBD5B1914D5C}"/>
              </a:ext>
            </a:extLst>
          </p:cNvPr>
          <p:cNvSpPr/>
          <p:nvPr/>
        </p:nvSpPr>
        <p:spPr>
          <a:xfrm>
            <a:off x="3908422" y="3363062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9C2F6E13-AD48-4B4F-8B4F-4CD9DE638CA1}"/>
              </a:ext>
            </a:extLst>
          </p:cNvPr>
          <p:cNvSpPr/>
          <p:nvPr/>
        </p:nvSpPr>
        <p:spPr>
          <a:xfrm>
            <a:off x="4811122" y="399861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ul</a:t>
            </a:r>
            <a:endParaRPr lang="ko-KR" altLang="en-US" dirty="0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F90333D6-A20B-4E85-9403-8A09E879E93F}"/>
              </a:ext>
            </a:extLst>
          </p:cNvPr>
          <p:cNvSpPr/>
          <p:nvPr/>
        </p:nvSpPr>
        <p:spPr>
          <a:xfrm>
            <a:off x="3784549" y="490440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6F678D6-B236-4A91-BC1F-DC4D17757716}"/>
              </a:ext>
            </a:extLst>
          </p:cNvPr>
          <p:cNvSpPr/>
          <p:nvPr/>
        </p:nvSpPr>
        <p:spPr>
          <a:xfrm>
            <a:off x="4531330" y="490440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4668A16-7DDA-4AB0-9EEC-5683A24A2546}"/>
              </a:ext>
            </a:extLst>
          </p:cNvPr>
          <p:cNvSpPr/>
          <p:nvPr/>
        </p:nvSpPr>
        <p:spPr>
          <a:xfrm>
            <a:off x="5317394" y="490440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7F2BDBA-EE51-45DC-B055-9EE7ABEA2EF9}"/>
              </a:ext>
            </a:extLst>
          </p:cNvPr>
          <p:cNvSpPr/>
          <p:nvPr/>
        </p:nvSpPr>
        <p:spPr>
          <a:xfrm>
            <a:off x="6037225" y="490440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90B51E83-828A-4813-BFE6-68FB45486890}"/>
              </a:ext>
            </a:extLst>
          </p:cNvPr>
          <p:cNvSpPr/>
          <p:nvPr/>
        </p:nvSpPr>
        <p:spPr>
          <a:xfrm>
            <a:off x="-1595287" y="2501621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meta</a:t>
            </a:r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C6DE0C1D-E7B3-4F32-A7B0-00FE32E4EB29}"/>
              </a:ext>
            </a:extLst>
          </p:cNvPr>
          <p:cNvSpPr/>
          <p:nvPr/>
        </p:nvSpPr>
        <p:spPr>
          <a:xfrm>
            <a:off x="-605740" y="2501621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654F76C-5B4F-4A87-A5E7-D2AA448F8AA9}"/>
              </a:ext>
            </a:extLst>
          </p:cNvPr>
          <p:cNvSpPr/>
          <p:nvPr/>
        </p:nvSpPr>
        <p:spPr>
          <a:xfrm>
            <a:off x="303689" y="2501621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style</a:t>
            </a:r>
            <a:endParaRPr lang="ko-KR" altLang="en-US" dirty="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A4CAA1DC-C251-4898-BC96-02A1EC017460}"/>
              </a:ext>
            </a:extLst>
          </p:cNvPr>
          <p:cNvSpPr/>
          <p:nvPr/>
        </p:nvSpPr>
        <p:spPr>
          <a:xfrm>
            <a:off x="-1595287" y="3193086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chrset</a:t>
            </a:r>
            <a:endParaRPr lang="ko-KR" altLang="en-US" dirty="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3F487339-D1EE-4664-B08C-3545C4B7B524}"/>
              </a:ext>
            </a:extLst>
          </p:cNvPr>
          <p:cNvSpPr/>
          <p:nvPr/>
        </p:nvSpPr>
        <p:spPr>
          <a:xfrm>
            <a:off x="4857741" y="1696453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  <a:endParaRPr lang="ko-KR" altLang="en-US" dirty="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819F1E65-6933-48F4-9361-271FA3F9FB45}"/>
              </a:ext>
            </a:extLst>
          </p:cNvPr>
          <p:cNvSpPr/>
          <p:nvPr/>
        </p:nvSpPr>
        <p:spPr>
          <a:xfrm>
            <a:off x="1633926" y="2644353"/>
            <a:ext cx="935879" cy="4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DABB972-F6C7-4A8C-BBE0-CC290923B568}"/>
              </a:ext>
            </a:extLst>
          </p:cNvPr>
          <p:cNvSpPr/>
          <p:nvPr/>
        </p:nvSpPr>
        <p:spPr>
          <a:xfrm>
            <a:off x="1633926" y="329983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h2</a:t>
            </a:r>
            <a:endParaRPr lang="ko-KR" altLang="en-US" dirty="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7B2F238A-774B-4218-B9FC-F707159628B0}"/>
              </a:ext>
            </a:extLst>
          </p:cNvPr>
          <p:cNvSpPr/>
          <p:nvPr/>
        </p:nvSpPr>
        <p:spPr>
          <a:xfrm>
            <a:off x="1633926" y="3906961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791BAE40-D751-4235-89B4-5B1B78296A7A}"/>
              </a:ext>
            </a:extLst>
          </p:cNvPr>
          <p:cNvSpPr/>
          <p:nvPr/>
        </p:nvSpPr>
        <p:spPr>
          <a:xfrm>
            <a:off x="6428141" y="2644353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div</a:t>
            </a:r>
            <a:endParaRPr lang="ko-KR" altLang="en-US" dirty="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EB6F6346-FA0B-470A-BA57-93AF462975A4}"/>
              </a:ext>
            </a:extLst>
          </p:cNvPr>
          <p:cNvSpPr/>
          <p:nvPr/>
        </p:nvSpPr>
        <p:spPr>
          <a:xfrm>
            <a:off x="5260381" y="334938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2A5DD691-C7B9-4174-AF6C-5A0003C408D8}"/>
              </a:ext>
            </a:extLst>
          </p:cNvPr>
          <p:cNvSpPr/>
          <p:nvPr/>
        </p:nvSpPr>
        <p:spPr>
          <a:xfrm>
            <a:off x="3784549" y="547976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1C7B47FD-04ED-47E0-86DF-02C0F23CB43F}"/>
              </a:ext>
            </a:extLst>
          </p:cNvPr>
          <p:cNvSpPr/>
          <p:nvPr/>
        </p:nvSpPr>
        <p:spPr>
          <a:xfrm>
            <a:off x="4560428" y="547976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12EF00C8-98F7-481D-ABB1-FE23B691255C}"/>
              </a:ext>
            </a:extLst>
          </p:cNvPr>
          <p:cNvSpPr/>
          <p:nvPr/>
        </p:nvSpPr>
        <p:spPr>
          <a:xfrm>
            <a:off x="5336307" y="547976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3B7F4519-8A36-40B9-9C71-F338FF837493}"/>
              </a:ext>
            </a:extLst>
          </p:cNvPr>
          <p:cNvSpPr/>
          <p:nvPr/>
        </p:nvSpPr>
        <p:spPr>
          <a:xfrm>
            <a:off x="6103484" y="547976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8DF16870-710A-4DE4-B281-F18E1F08581B}"/>
              </a:ext>
            </a:extLst>
          </p:cNvPr>
          <p:cNvCxnSpPr>
            <a:cxnSpLocks/>
            <a:stCxn id="234" idx="0"/>
            <a:endCxn id="233" idx="2"/>
          </p:cNvCxnSpPr>
          <p:nvPr/>
        </p:nvCxnSpPr>
        <p:spPr>
          <a:xfrm flipV="1">
            <a:off x="-176755" y="1272518"/>
            <a:ext cx="4284490" cy="56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8FBF8CD0-1AFF-44A6-B9F9-D0D972C07A6F}"/>
              </a:ext>
            </a:extLst>
          </p:cNvPr>
          <p:cNvCxnSpPr>
            <a:cxnSpLocks/>
            <a:stCxn id="233" idx="2"/>
            <a:endCxn id="247" idx="0"/>
          </p:cNvCxnSpPr>
          <p:nvPr/>
        </p:nvCxnSpPr>
        <p:spPr>
          <a:xfrm>
            <a:off x="4107735" y="1272518"/>
            <a:ext cx="1113251" cy="423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E8F5FED6-BF83-4FDB-B73F-090893CA584D}"/>
              </a:ext>
            </a:extLst>
          </p:cNvPr>
          <p:cNvCxnSpPr>
            <a:cxnSpLocks/>
            <a:stCxn id="243" idx="0"/>
            <a:endCxn id="234" idx="2"/>
          </p:cNvCxnSpPr>
          <p:nvPr/>
        </p:nvCxnSpPr>
        <p:spPr>
          <a:xfrm flipV="1">
            <a:off x="-1232042" y="2261939"/>
            <a:ext cx="1055287" cy="23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FF162DED-1C27-4AE0-B59F-9F24F5C0BDB6}"/>
              </a:ext>
            </a:extLst>
          </p:cNvPr>
          <p:cNvCxnSpPr>
            <a:cxnSpLocks/>
            <a:stCxn id="244" idx="0"/>
            <a:endCxn id="234" idx="2"/>
          </p:cNvCxnSpPr>
          <p:nvPr/>
        </p:nvCxnSpPr>
        <p:spPr>
          <a:xfrm flipV="1">
            <a:off x="-242495" y="2261939"/>
            <a:ext cx="65740" cy="23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16DE39C7-0AE2-4C3B-BDBA-5C92E9552E72}"/>
              </a:ext>
            </a:extLst>
          </p:cNvPr>
          <p:cNvCxnSpPr>
            <a:cxnSpLocks/>
            <a:stCxn id="234" idx="2"/>
            <a:endCxn id="245" idx="0"/>
          </p:cNvCxnSpPr>
          <p:nvPr/>
        </p:nvCxnSpPr>
        <p:spPr>
          <a:xfrm>
            <a:off x="-176755" y="2261939"/>
            <a:ext cx="843689" cy="23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CAB1987B-E8DB-43D2-BFCB-406C7319C360}"/>
              </a:ext>
            </a:extLst>
          </p:cNvPr>
          <p:cNvCxnSpPr>
            <a:cxnSpLocks/>
            <a:stCxn id="248" idx="0"/>
            <a:endCxn id="247" idx="2"/>
          </p:cNvCxnSpPr>
          <p:nvPr/>
        </p:nvCxnSpPr>
        <p:spPr>
          <a:xfrm flipV="1">
            <a:off x="2101866" y="2119683"/>
            <a:ext cx="3119120" cy="52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AC962023-81BD-4EF6-B395-C39944B69A88}"/>
              </a:ext>
            </a:extLst>
          </p:cNvPr>
          <p:cNvCxnSpPr>
            <a:cxnSpLocks/>
            <a:endCxn id="247" idx="2"/>
          </p:cNvCxnSpPr>
          <p:nvPr/>
        </p:nvCxnSpPr>
        <p:spPr>
          <a:xfrm flipH="1" flipV="1">
            <a:off x="5220986" y="2119683"/>
            <a:ext cx="1478092" cy="52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C88EC050-DE3A-474D-81CB-7D09BF06CB9C}"/>
              </a:ext>
            </a:extLst>
          </p:cNvPr>
          <p:cNvCxnSpPr>
            <a:cxnSpLocks/>
            <a:endCxn id="249" idx="0"/>
          </p:cNvCxnSpPr>
          <p:nvPr/>
        </p:nvCxnSpPr>
        <p:spPr>
          <a:xfrm flipH="1">
            <a:off x="1964853" y="3067583"/>
            <a:ext cx="24492" cy="23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10DEA7E0-9875-487F-A7E6-30784AFD2BAF}"/>
              </a:ext>
            </a:extLst>
          </p:cNvPr>
          <p:cNvCxnSpPr>
            <a:cxnSpLocks/>
            <a:stCxn id="249" idx="2"/>
            <a:endCxn id="250" idx="0"/>
          </p:cNvCxnSpPr>
          <p:nvPr/>
        </p:nvCxnSpPr>
        <p:spPr>
          <a:xfrm>
            <a:off x="1964853" y="3723065"/>
            <a:ext cx="0" cy="183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5A9DE021-384C-439D-9BDF-473B2BFD5828}"/>
              </a:ext>
            </a:extLst>
          </p:cNvPr>
          <p:cNvCxnSpPr>
            <a:cxnSpLocks/>
            <a:stCxn id="235" idx="2"/>
            <a:endCxn id="237" idx="0"/>
          </p:cNvCxnSpPr>
          <p:nvPr/>
        </p:nvCxnSpPr>
        <p:spPr>
          <a:xfrm flipH="1">
            <a:off x="4239349" y="3095419"/>
            <a:ext cx="1" cy="267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22807EC4-BAB3-4AAC-A532-EE9735170956}"/>
              </a:ext>
            </a:extLst>
          </p:cNvPr>
          <p:cNvCxnSpPr>
            <a:cxnSpLocks/>
            <a:endCxn id="252" idx="0"/>
          </p:cNvCxnSpPr>
          <p:nvPr/>
        </p:nvCxnSpPr>
        <p:spPr>
          <a:xfrm flipH="1">
            <a:off x="5591308" y="3067583"/>
            <a:ext cx="1107770" cy="281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00366219-0286-4354-BF61-1F2F12B1E292}"/>
              </a:ext>
            </a:extLst>
          </p:cNvPr>
          <p:cNvCxnSpPr>
            <a:cxnSpLocks/>
            <a:stCxn id="252" idx="2"/>
            <a:endCxn id="238" idx="0"/>
          </p:cNvCxnSpPr>
          <p:nvPr/>
        </p:nvCxnSpPr>
        <p:spPr>
          <a:xfrm flipH="1">
            <a:off x="5142049" y="3772610"/>
            <a:ext cx="449259" cy="22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E6A600F1-C411-43C4-A995-762C0273009F}"/>
              </a:ext>
            </a:extLst>
          </p:cNvPr>
          <p:cNvCxnSpPr>
            <a:cxnSpLocks/>
            <a:stCxn id="238" idx="2"/>
            <a:endCxn id="239" idx="0"/>
          </p:cNvCxnSpPr>
          <p:nvPr/>
        </p:nvCxnSpPr>
        <p:spPr>
          <a:xfrm flipH="1">
            <a:off x="4115476" y="4421840"/>
            <a:ext cx="1026573" cy="48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B4C40DB7-64FB-4017-A253-C6C51D03DDDA}"/>
              </a:ext>
            </a:extLst>
          </p:cNvPr>
          <p:cNvCxnSpPr>
            <a:cxnSpLocks/>
            <a:stCxn id="238" idx="2"/>
            <a:endCxn id="240" idx="0"/>
          </p:cNvCxnSpPr>
          <p:nvPr/>
        </p:nvCxnSpPr>
        <p:spPr>
          <a:xfrm flipH="1">
            <a:off x="4862257" y="4421840"/>
            <a:ext cx="279792" cy="48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EB3C77A3-8D59-4C87-9564-FE6C7C946E24}"/>
              </a:ext>
            </a:extLst>
          </p:cNvPr>
          <p:cNvCxnSpPr>
            <a:cxnSpLocks/>
            <a:stCxn id="238" idx="2"/>
            <a:endCxn id="241" idx="0"/>
          </p:cNvCxnSpPr>
          <p:nvPr/>
        </p:nvCxnSpPr>
        <p:spPr>
          <a:xfrm>
            <a:off x="5142049" y="4421840"/>
            <a:ext cx="506272" cy="48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29D2A8D5-7AE5-4594-8710-297FCB4D66B2}"/>
              </a:ext>
            </a:extLst>
          </p:cNvPr>
          <p:cNvCxnSpPr>
            <a:cxnSpLocks/>
            <a:stCxn id="238" idx="2"/>
            <a:endCxn id="242" idx="0"/>
          </p:cNvCxnSpPr>
          <p:nvPr/>
        </p:nvCxnSpPr>
        <p:spPr>
          <a:xfrm>
            <a:off x="5142049" y="4421840"/>
            <a:ext cx="1226103" cy="48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ABB1BC71-C792-46ED-B79C-74238F9CB655}"/>
              </a:ext>
            </a:extLst>
          </p:cNvPr>
          <p:cNvCxnSpPr>
            <a:cxnSpLocks/>
            <a:stCxn id="239" idx="2"/>
            <a:endCxn id="253" idx="0"/>
          </p:cNvCxnSpPr>
          <p:nvPr/>
        </p:nvCxnSpPr>
        <p:spPr>
          <a:xfrm>
            <a:off x="4115476" y="5327630"/>
            <a:ext cx="0" cy="152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FA0D4DC6-68BD-4750-88CA-D87FAE961D5F}"/>
              </a:ext>
            </a:extLst>
          </p:cNvPr>
          <p:cNvCxnSpPr>
            <a:cxnSpLocks/>
            <a:stCxn id="240" idx="2"/>
            <a:endCxn id="254" idx="0"/>
          </p:cNvCxnSpPr>
          <p:nvPr/>
        </p:nvCxnSpPr>
        <p:spPr>
          <a:xfrm>
            <a:off x="4862257" y="5327630"/>
            <a:ext cx="29098" cy="152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1583D08-0F25-473E-8481-2FC41757C6B0}"/>
              </a:ext>
            </a:extLst>
          </p:cNvPr>
          <p:cNvCxnSpPr>
            <a:cxnSpLocks/>
            <a:endCxn id="255" idx="0"/>
          </p:cNvCxnSpPr>
          <p:nvPr/>
        </p:nvCxnSpPr>
        <p:spPr>
          <a:xfrm>
            <a:off x="5591307" y="5386960"/>
            <a:ext cx="75927" cy="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6C61D836-3C42-49C2-A022-7EFA313B154B}"/>
              </a:ext>
            </a:extLst>
          </p:cNvPr>
          <p:cNvCxnSpPr>
            <a:cxnSpLocks/>
            <a:stCxn id="256" idx="0"/>
            <a:endCxn id="242" idx="2"/>
          </p:cNvCxnSpPr>
          <p:nvPr/>
        </p:nvCxnSpPr>
        <p:spPr>
          <a:xfrm flipH="1" flipV="1">
            <a:off x="6368152" y="5327630"/>
            <a:ext cx="66259" cy="152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B06657EA-CD09-4FAC-A685-26CDAF265FED}"/>
              </a:ext>
            </a:extLst>
          </p:cNvPr>
          <p:cNvCxnSpPr>
            <a:cxnSpLocks/>
            <a:stCxn id="247" idx="2"/>
            <a:endCxn id="231" idx="0"/>
          </p:cNvCxnSpPr>
          <p:nvPr/>
        </p:nvCxnSpPr>
        <p:spPr>
          <a:xfrm flipH="1">
            <a:off x="3233989" y="2119683"/>
            <a:ext cx="1986997" cy="566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D0F9040C-6ABF-4A03-BAFC-2B888B79688F}"/>
              </a:ext>
            </a:extLst>
          </p:cNvPr>
          <p:cNvCxnSpPr>
            <a:cxnSpLocks/>
            <a:stCxn id="247" idx="2"/>
            <a:endCxn id="235" idx="0"/>
          </p:cNvCxnSpPr>
          <p:nvPr/>
        </p:nvCxnSpPr>
        <p:spPr>
          <a:xfrm flipH="1">
            <a:off x="4239350" y="2119683"/>
            <a:ext cx="981636" cy="55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97D5244D-7095-4D42-A6BF-8DCEB10E1A71}"/>
              </a:ext>
            </a:extLst>
          </p:cNvPr>
          <p:cNvSpPr txBox="1"/>
          <p:nvPr/>
        </p:nvSpPr>
        <p:spPr>
          <a:xfrm>
            <a:off x="381000" y="228600"/>
            <a:ext cx="282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life.html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33185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943E1CD7-38FC-4F67-952C-536543C54C06}"/>
              </a:ext>
            </a:extLst>
          </p:cNvPr>
          <p:cNvSpPr/>
          <p:nvPr/>
        </p:nvSpPr>
        <p:spPr>
          <a:xfrm>
            <a:off x="10192537" y="3274236"/>
            <a:ext cx="876255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article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5ACEA9B-D38C-48A0-A633-DD5A735EB6C9}"/>
              </a:ext>
            </a:extLst>
          </p:cNvPr>
          <p:cNvSpPr/>
          <p:nvPr/>
        </p:nvSpPr>
        <p:spPr>
          <a:xfrm>
            <a:off x="10854219" y="4624491"/>
            <a:ext cx="1030371" cy="37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legend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04BC9DD-1394-47F1-ABF7-F888E6035F0A}"/>
              </a:ext>
            </a:extLst>
          </p:cNvPr>
          <p:cNvSpPr/>
          <p:nvPr/>
        </p:nvSpPr>
        <p:spPr>
          <a:xfrm>
            <a:off x="9237646" y="4712484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F884F58-B0BA-4613-BEEA-CBD64858B879}"/>
              </a:ext>
            </a:extLst>
          </p:cNvPr>
          <p:cNvSpPr/>
          <p:nvPr/>
        </p:nvSpPr>
        <p:spPr>
          <a:xfrm>
            <a:off x="12158968" y="4636466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div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0CE1530-4479-43FA-9EED-5EF1FFAFF6BF}"/>
              </a:ext>
            </a:extLst>
          </p:cNvPr>
          <p:cNvSpPr/>
          <p:nvPr/>
        </p:nvSpPr>
        <p:spPr>
          <a:xfrm>
            <a:off x="11163322" y="4036710"/>
            <a:ext cx="1056686" cy="3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fieldset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559D05-19D3-4AE8-BAEC-38474E3349DE}"/>
              </a:ext>
            </a:extLst>
          </p:cNvPr>
          <p:cNvSpPr/>
          <p:nvPr/>
        </p:nvSpPr>
        <p:spPr>
          <a:xfrm>
            <a:off x="8895641" y="399861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4DB7C48-0874-42D2-873D-5A11317A12E1}"/>
              </a:ext>
            </a:extLst>
          </p:cNvPr>
          <p:cNvSpPr/>
          <p:nvPr/>
        </p:nvSpPr>
        <p:spPr>
          <a:xfrm>
            <a:off x="9865242" y="399861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div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E09073-BB50-4DF5-AC93-7999C79893FF}"/>
              </a:ext>
            </a:extLst>
          </p:cNvPr>
          <p:cNvSpPr/>
          <p:nvPr/>
        </p:nvSpPr>
        <p:spPr>
          <a:xfrm>
            <a:off x="12158968" y="536753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E299D0D7-418D-4B9C-B041-3E60200E72DF}"/>
              </a:ext>
            </a:extLst>
          </p:cNvPr>
          <p:cNvSpPr/>
          <p:nvPr/>
        </p:nvSpPr>
        <p:spPr>
          <a:xfrm>
            <a:off x="4769962" y="2686636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h3</a:t>
            </a:r>
            <a:endParaRPr lang="ko-KR" altLang="en-US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83238B3-4139-4C40-92F7-E45B34E7E349}"/>
              </a:ext>
            </a:extLst>
          </p:cNvPr>
          <p:cNvSpPr/>
          <p:nvPr/>
        </p:nvSpPr>
        <p:spPr>
          <a:xfrm>
            <a:off x="5385546" y="421342"/>
            <a:ext cx="1255059" cy="33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document</a:t>
            </a:r>
            <a:endParaRPr lang="ko-KR" altLang="en-US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1C0491BD-2BED-4692-84E2-6CEC2AAAF562}"/>
              </a:ext>
            </a:extLst>
          </p:cNvPr>
          <p:cNvSpPr/>
          <p:nvPr/>
        </p:nvSpPr>
        <p:spPr>
          <a:xfrm>
            <a:off x="5423647" y="938346"/>
            <a:ext cx="1101976" cy="33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AB1097E-F12C-4F45-925F-115BF47580A7}"/>
              </a:ext>
            </a:extLst>
          </p:cNvPr>
          <p:cNvSpPr/>
          <p:nvPr/>
        </p:nvSpPr>
        <p:spPr>
          <a:xfrm>
            <a:off x="1326900" y="1838709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674A627-592B-44B5-B1C3-3644B2BAA86D}"/>
              </a:ext>
            </a:extLst>
          </p:cNvPr>
          <p:cNvSpPr/>
          <p:nvPr/>
        </p:nvSpPr>
        <p:spPr>
          <a:xfrm>
            <a:off x="5775323" y="2672189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181" name="육각형 180">
            <a:extLst>
              <a:ext uri="{FF2B5EF4-FFF2-40B4-BE49-F238E27FC236}">
                <a16:creationId xmlns:a16="http://schemas.microsoft.com/office/drawing/2014/main" id="{EFDAA564-0B8E-4C0F-900C-A3FC29D13F7D}"/>
              </a:ext>
            </a:extLst>
          </p:cNvPr>
          <p:cNvSpPr/>
          <p:nvPr/>
        </p:nvSpPr>
        <p:spPr>
          <a:xfrm>
            <a:off x="1237204" y="3207238"/>
            <a:ext cx="816185" cy="4232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D1B584F6-B539-4D95-907A-E559056C610D}"/>
              </a:ext>
            </a:extLst>
          </p:cNvPr>
          <p:cNvSpPr/>
          <p:nvPr/>
        </p:nvSpPr>
        <p:spPr>
          <a:xfrm>
            <a:off x="5775322" y="3363062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AE3F7066-ABD8-409E-8B1E-1F4E4811E91B}"/>
              </a:ext>
            </a:extLst>
          </p:cNvPr>
          <p:cNvSpPr/>
          <p:nvPr/>
        </p:nvSpPr>
        <p:spPr>
          <a:xfrm>
            <a:off x="6678022" y="399861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ul</a:t>
            </a:r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0FD87278-5CF4-4FDB-A523-890829E13500}"/>
              </a:ext>
            </a:extLst>
          </p:cNvPr>
          <p:cNvSpPr/>
          <p:nvPr/>
        </p:nvSpPr>
        <p:spPr>
          <a:xfrm>
            <a:off x="5651449" y="490440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B418C66-37BA-4411-9DB3-03DB945BEDB5}"/>
              </a:ext>
            </a:extLst>
          </p:cNvPr>
          <p:cNvSpPr/>
          <p:nvPr/>
        </p:nvSpPr>
        <p:spPr>
          <a:xfrm>
            <a:off x="6398230" y="490440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89236D3E-975D-4FCC-95D7-CDAAEF7F4174}"/>
              </a:ext>
            </a:extLst>
          </p:cNvPr>
          <p:cNvSpPr/>
          <p:nvPr/>
        </p:nvSpPr>
        <p:spPr>
          <a:xfrm>
            <a:off x="7184294" y="490440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048BEF1-9823-4434-88FA-27F4B9195419}"/>
              </a:ext>
            </a:extLst>
          </p:cNvPr>
          <p:cNvSpPr/>
          <p:nvPr/>
        </p:nvSpPr>
        <p:spPr>
          <a:xfrm>
            <a:off x="7904125" y="490440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D141817B-E619-4788-A63A-35E19A0FA290}"/>
              </a:ext>
            </a:extLst>
          </p:cNvPr>
          <p:cNvSpPr/>
          <p:nvPr/>
        </p:nvSpPr>
        <p:spPr>
          <a:xfrm>
            <a:off x="271613" y="2501621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meta</a:t>
            </a:r>
            <a:endParaRPr lang="ko-KR" altLang="en-US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42AF7F8-7C68-4667-95CD-4AA0448C9A93}"/>
              </a:ext>
            </a:extLst>
          </p:cNvPr>
          <p:cNvSpPr/>
          <p:nvPr/>
        </p:nvSpPr>
        <p:spPr>
          <a:xfrm>
            <a:off x="1261160" y="2501621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92A458B4-0A8E-4D08-BD94-BC340A3FB9A4}"/>
              </a:ext>
            </a:extLst>
          </p:cNvPr>
          <p:cNvSpPr/>
          <p:nvPr/>
        </p:nvSpPr>
        <p:spPr>
          <a:xfrm>
            <a:off x="2170589" y="2501621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style</a:t>
            </a:r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74239EE8-6525-43A2-9E2E-C162CC5011E1}"/>
              </a:ext>
            </a:extLst>
          </p:cNvPr>
          <p:cNvSpPr/>
          <p:nvPr/>
        </p:nvSpPr>
        <p:spPr>
          <a:xfrm>
            <a:off x="271613" y="3193086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chrset</a:t>
            </a:r>
            <a:endParaRPr lang="ko-KR" altLang="en-US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50D8A0C-DCE7-41E0-8745-476DFE134F5E}"/>
              </a:ext>
            </a:extLst>
          </p:cNvPr>
          <p:cNvSpPr/>
          <p:nvPr/>
        </p:nvSpPr>
        <p:spPr>
          <a:xfrm>
            <a:off x="6724641" y="1696453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B78B79C1-229E-4374-8C35-E01A103CEBC0}"/>
              </a:ext>
            </a:extLst>
          </p:cNvPr>
          <p:cNvSpPr/>
          <p:nvPr/>
        </p:nvSpPr>
        <p:spPr>
          <a:xfrm>
            <a:off x="3500826" y="2644353"/>
            <a:ext cx="935879" cy="4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7612125-53DB-41CB-92F1-A3C3A59E25E4}"/>
              </a:ext>
            </a:extLst>
          </p:cNvPr>
          <p:cNvSpPr/>
          <p:nvPr/>
        </p:nvSpPr>
        <p:spPr>
          <a:xfrm>
            <a:off x="3500826" y="329983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h2</a:t>
            </a:r>
            <a:endParaRPr lang="ko-KR" altLang="en-US" dirty="0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54CDF113-F0CF-4903-8E63-5DA76E1053BF}"/>
              </a:ext>
            </a:extLst>
          </p:cNvPr>
          <p:cNvSpPr/>
          <p:nvPr/>
        </p:nvSpPr>
        <p:spPr>
          <a:xfrm>
            <a:off x="3500826" y="3906961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2DCDBE79-4220-44DC-A70D-82106573FD72}"/>
              </a:ext>
            </a:extLst>
          </p:cNvPr>
          <p:cNvSpPr/>
          <p:nvPr/>
        </p:nvSpPr>
        <p:spPr>
          <a:xfrm>
            <a:off x="8295041" y="2644353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div</a:t>
            </a:r>
            <a:endParaRPr lang="ko-KR" altLang="en-US" dirty="0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E29AD28E-6F72-4C72-91FF-FCB99619732E}"/>
              </a:ext>
            </a:extLst>
          </p:cNvPr>
          <p:cNvSpPr/>
          <p:nvPr/>
        </p:nvSpPr>
        <p:spPr>
          <a:xfrm>
            <a:off x="7127281" y="334938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C152259C-3148-4BB3-B4DD-57CDBAC85833}"/>
              </a:ext>
            </a:extLst>
          </p:cNvPr>
          <p:cNvSpPr/>
          <p:nvPr/>
        </p:nvSpPr>
        <p:spPr>
          <a:xfrm>
            <a:off x="5651449" y="547976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7675A68-C9FF-4006-B764-746C9E3DEE08}"/>
              </a:ext>
            </a:extLst>
          </p:cNvPr>
          <p:cNvSpPr/>
          <p:nvPr/>
        </p:nvSpPr>
        <p:spPr>
          <a:xfrm>
            <a:off x="6427328" y="547976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54D084D-0AE2-4A9E-84C6-1A209A264BC2}"/>
              </a:ext>
            </a:extLst>
          </p:cNvPr>
          <p:cNvSpPr/>
          <p:nvPr/>
        </p:nvSpPr>
        <p:spPr>
          <a:xfrm>
            <a:off x="7203207" y="547976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03EC7F5C-C9ED-4B1E-BB54-74D893030485}"/>
              </a:ext>
            </a:extLst>
          </p:cNvPr>
          <p:cNvSpPr/>
          <p:nvPr/>
        </p:nvSpPr>
        <p:spPr>
          <a:xfrm>
            <a:off x="7970384" y="547976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C384404D-5A8B-46EC-8DDE-00A85CE13943}"/>
              </a:ext>
            </a:extLst>
          </p:cNvPr>
          <p:cNvCxnSpPr>
            <a:cxnSpLocks/>
            <a:stCxn id="179" idx="0"/>
            <a:endCxn id="178" idx="2"/>
          </p:cNvCxnSpPr>
          <p:nvPr/>
        </p:nvCxnSpPr>
        <p:spPr>
          <a:xfrm flipV="1">
            <a:off x="1690145" y="1272518"/>
            <a:ext cx="4284490" cy="56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6A93FD07-5034-4578-A5D2-3D00B40E48B8}"/>
              </a:ext>
            </a:extLst>
          </p:cNvPr>
          <p:cNvCxnSpPr>
            <a:cxnSpLocks/>
            <a:stCxn id="178" idx="2"/>
            <a:endCxn id="192" idx="0"/>
          </p:cNvCxnSpPr>
          <p:nvPr/>
        </p:nvCxnSpPr>
        <p:spPr>
          <a:xfrm>
            <a:off x="5974635" y="1272518"/>
            <a:ext cx="1113251" cy="423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9D2D2A08-470E-4FEF-9C97-5BDD7F7B982B}"/>
              </a:ext>
            </a:extLst>
          </p:cNvPr>
          <p:cNvCxnSpPr>
            <a:cxnSpLocks/>
            <a:stCxn id="188" idx="0"/>
            <a:endCxn id="179" idx="2"/>
          </p:cNvCxnSpPr>
          <p:nvPr/>
        </p:nvCxnSpPr>
        <p:spPr>
          <a:xfrm flipV="1">
            <a:off x="634858" y="2261939"/>
            <a:ext cx="1055287" cy="23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7D2BBC86-2E11-4029-82CF-FC721C926A07}"/>
              </a:ext>
            </a:extLst>
          </p:cNvPr>
          <p:cNvCxnSpPr>
            <a:cxnSpLocks/>
            <a:stCxn id="189" idx="0"/>
            <a:endCxn id="179" idx="2"/>
          </p:cNvCxnSpPr>
          <p:nvPr/>
        </p:nvCxnSpPr>
        <p:spPr>
          <a:xfrm flipV="1">
            <a:off x="1624405" y="2261939"/>
            <a:ext cx="65740" cy="23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235C33C4-EBF2-4498-BCBE-7749549B0019}"/>
              </a:ext>
            </a:extLst>
          </p:cNvPr>
          <p:cNvCxnSpPr>
            <a:cxnSpLocks/>
            <a:stCxn id="179" idx="2"/>
            <a:endCxn id="190" idx="0"/>
          </p:cNvCxnSpPr>
          <p:nvPr/>
        </p:nvCxnSpPr>
        <p:spPr>
          <a:xfrm>
            <a:off x="1690145" y="2261939"/>
            <a:ext cx="843689" cy="23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25C2EB80-256F-4D16-8D83-44452FFAEA7D}"/>
              </a:ext>
            </a:extLst>
          </p:cNvPr>
          <p:cNvCxnSpPr>
            <a:cxnSpLocks/>
            <a:stCxn id="193" idx="0"/>
            <a:endCxn id="192" idx="2"/>
          </p:cNvCxnSpPr>
          <p:nvPr/>
        </p:nvCxnSpPr>
        <p:spPr>
          <a:xfrm flipV="1">
            <a:off x="3968766" y="2119683"/>
            <a:ext cx="3119120" cy="52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1C083CDE-0B0C-4526-92F0-DD814B80A375}"/>
              </a:ext>
            </a:extLst>
          </p:cNvPr>
          <p:cNvCxnSpPr>
            <a:cxnSpLocks/>
            <a:endCxn id="192" idx="2"/>
          </p:cNvCxnSpPr>
          <p:nvPr/>
        </p:nvCxnSpPr>
        <p:spPr>
          <a:xfrm flipH="1" flipV="1">
            <a:off x="7087886" y="2119683"/>
            <a:ext cx="1478092" cy="52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F848CE86-31DE-4DD7-AD24-28A703CDA593}"/>
              </a:ext>
            </a:extLst>
          </p:cNvPr>
          <p:cNvCxnSpPr>
            <a:cxnSpLocks/>
            <a:endCxn id="194" idx="0"/>
          </p:cNvCxnSpPr>
          <p:nvPr/>
        </p:nvCxnSpPr>
        <p:spPr>
          <a:xfrm flipH="1">
            <a:off x="3831753" y="3067583"/>
            <a:ext cx="24492" cy="23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8AB08F84-962F-430E-8B43-6B1C16FB7EA3}"/>
              </a:ext>
            </a:extLst>
          </p:cNvPr>
          <p:cNvCxnSpPr>
            <a:cxnSpLocks/>
            <a:stCxn id="194" idx="2"/>
            <a:endCxn id="195" idx="0"/>
          </p:cNvCxnSpPr>
          <p:nvPr/>
        </p:nvCxnSpPr>
        <p:spPr>
          <a:xfrm>
            <a:off x="3831753" y="3723065"/>
            <a:ext cx="0" cy="183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A9409FBE-3787-4C45-AA31-ACFC8691E5E5}"/>
              </a:ext>
            </a:extLst>
          </p:cNvPr>
          <p:cNvCxnSpPr>
            <a:cxnSpLocks/>
            <a:stCxn id="180" idx="2"/>
            <a:endCxn id="182" idx="0"/>
          </p:cNvCxnSpPr>
          <p:nvPr/>
        </p:nvCxnSpPr>
        <p:spPr>
          <a:xfrm flipH="1">
            <a:off x="6106249" y="3095419"/>
            <a:ext cx="1" cy="267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F91D1FD3-B9C4-4811-9850-257D58B55FB0}"/>
              </a:ext>
            </a:extLst>
          </p:cNvPr>
          <p:cNvCxnSpPr>
            <a:cxnSpLocks/>
            <a:endCxn id="197" idx="0"/>
          </p:cNvCxnSpPr>
          <p:nvPr/>
        </p:nvCxnSpPr>
        <p:spPr>
          <a:xfrm flipH="1">
            <a:off x="7458208" y="3067583"/>
            <a:ext cx="1107770" cy="281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AF9C62F3-2B66-4DF8-BB34-6C2DD6A31631}"/>
              </a:ext>
            </a:extLst>
          </p:cNvPr>
          <p:cNvCxnSpPr>
            <a:cxnSpLocks/>
            <a:stCxn id="197" idx="2"/>
            <a:endCxn id="183" idx="0"/>
          </p:cNvCxnSpPr>
          <p:nvPr/>
        </p:nvCxnSpPr>
        <p:spPr>
          <a:xfrm flipH="1">
            <a:off x="7008949" y="3772610"/>
            <a:ext cx="449259" cy="22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956E4E65-A2AD-4780-B3E4-22B6408F1377}"/>
              </a:ext>
            </a:extLst>
          </p:cNvPr>
          <p:cNvCxnSpPr>
            <a:cxnSpLocks/>
            <a:stCxn id="183" idx="2"/>
            <a:endCxn id="184" idx="0"/>
          </p:cNvCxnSpPr>
          <p:nvPr/>
        </p:nvCxnSpPr>
        <p:spPr>
          <a:xfrm flipH="1">
            <a:off x="5982376" y="4421840"/>
            <a:ext cx="1026573" cy="48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E7C33B11-A88B-4252-9CFF-21A2F2D701A9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 flipH="1">
            <a:off x="6729157" y="4421840"/>
            <a:ext cx="279792" cy="48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FC090667-F30A-45FB-99D8-A911CBD0625F}"/>
              </a:ext>
            </a:extLst>
          </p:cNvPr>
          <p:cNvCxnSpPr>
            <a:cxnSpLocks/>
            <a:stCxn id="183" idx="2"/>
            <a:endCxn id="186" idx="0"/>
          </p:cNvCxnSpPr>
          <p:nvPr/>
        </p:nvCxnSpPr>
        <p:spPr>
          <a:xfrm>
            <a:off x="7008949" y="4421840"/>
            <a:ext cx="506272" cy="48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F7C9A17B-E4E8-45DA-910F-E6CD44C2D4E3}"/>
              </a:ext>
            </a:extLst>
          </p:cNvPr>
          <p:cNvCxnSpPr>
            <a:cxnSpLocks/>
            <a:stCxn id="183" idx="2"/>
            <a:endCxn id="187" idx="0"/>
          </p:cNvCxnSpPr>
          <p:nvPr/>
        </p:nvCxnSpPr>
        <p:spPr>
          <a:xfrm>
            <a:off x="7008949" y="4421840"/>
            <a:ext cx="1226103" cy="48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BAFDC5AE-CBEF-441E-92B0-E8CDB170C971}"/>
              </a:ext>
            </a:extLst>
          </p:cNvPr>
          <p:cNvCxnSpPr>
            <a:cxnSpLocks/>
            <a:stCxn id="184" idx="2"/>
            <a:endCxn id="198" idx="0"/>
          </p:cNvCxnSpPr>
          <p:nvPr/>
        </p:nvCxnSpPr>
        <p:spPr>
          <a:xfrm>
            <a:off x="5982376" y="5327630"/>
            <a:ext cx="0" cy="152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29321892-F52B-4579-833C-2DF3F5D2A83D}"/>
              </a:ext>
            </a:extLst>
          </p:cNvPr>
          <p:cNvCxnSpPr>
            <a:cxnSpLocks/>
            <a:stCxn id="185" idx="2"/>
            <a:endCxn id="199" idx="0"/>
          </p:cNvCxnSpPr>
          <p:nvPr/>
        </p:nvCxnSpPr>
        <p:spPr>
          <a:xfrm>
            <a:off x="6729157" y="5327630"/>
            <a:ext cx="29098" cy="152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433720A9-4E3F-423A-A511-0285552446E7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7458207" y="5386960"/>
            <a:ext cx="75927" cy="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34A6CF74-58E3-4711-85DA-4241AF9AA52E}"/>
              </a:ext>
            </a:extLst>
          </p:cNvPr>
          <p:cNvCxnSpPr>
            <a:cxnSpLocks/>
            <a:stCxn id="201" idx="0"/>
            <a:endCxn id="187" idx="2"/>
          </p:cNvCxnSpPr>
          <p:nvPr/>
        </p:nvCxnSpPr>
        <p:spPr>
          <a:xfrm flipH="1" flipV="1">
            <a:off x="8235052" y="5327630"/>
            <a:ext cx="66259" cy="152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80EAC8D-4881-4BDF-8DCD-E24C5322AF18}"/>
              </a:ext>
            </a:extLst>
          </p:cNvPr>
          <p:cNvCxnSpPr>
            <a:cxnSpLocks/>
            <a:stCxn id="196" idx="2"/>
            <a:endCxn id="56" idx="0"/>
          </p:cNvCxnSpPr>
          <p:nvPr/>
        </p:nvCxnSpPr>
        <p:spPr>
          <a:xfrm>
            <a:off x="8625968" y="3067583"/>
            <a:ext cx="2004697" cy="20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6DCF236-95F9-487C-AA0B-4492E22D2A78}"/>
              </a:ext>
            </a:extLst>
          </p:cNvPr>
          <p:cNvCxnSpPr>
            <a:cxnSpLocks/>
            <a:stCxn id="56" idx="2"/>
            <a:endCxn id="54" idx="0"/>
          </p:cNvCxnSpPr>
          <p:nvPr/>
        </p:nvCxnSpPr>
        <p:spPr>
          <a:xfrm flipH="1">
            <a:off x="9226568" y="3697466"/>
            <a:ext cx="1404097" cy="301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9F20C40-96A6-4DE0-99AA-30D0B9EC697F}"/>
              </a:ext>
            </a:extLst>
          </p:cNvPr>
          <p:cNvCxnSpPr>
            <a:cxnSpLocks/>
            <a:stCxn id="56" idx="2"/>
            <a:endCxn id="55" idx="0"/>
          </p:cNvCxnSpPr>
          <p:nvPr/>
        </p:nvCxnSpPr>
        <p:spPr>
          <a:xfrm flipH="1">
            <a:off x="10196169" y="3697466"/>
            <a:ext cx="434496" cy="301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2BD0157-A929-4234-B95C-F0175147359F}"/>
              </a:ext>
            </a:extLst>
          </p:cNvPr>
          <p:cNvCxnSpPr>
            <a:cxnSpLocks/>
            <a:stCxn id="56" idx="2"/>
            <a:endCxn id="82" idx="0"/>
          </p:cNvCxnSpPr>
          <p:nvPr/>
        </p:nvCxnSpPr>
        <p:spPr>
          <a:xfrm>
            <a:off x="10630665" y="3697466"/>
            <a:ext cx="1061000" cy="339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0AA2C13-0DEA-42CD-A9AF-1AD69E933B68}"/>
              </a:ext>
            </a:extLst>
          </p:cNvPr>
          <p:cNvCxnSpPr>
            <a:cxnSpLocks/>
            <a:stCxn id="55" idx="2"/>
            <a:endCxn id="73" idx="0"/>
          </p:cNvCxnSpPr>
          <p:nvPr/>
        </p:nvCxnSpPr>
        <p:spPr>
          <a:xfrm flipH="1">
            <a:off x="9568573" y="4421840"/>
            <a:ext cx="627596" cy="290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6158D24-B830-4481-96E4-14B966B67EAE}"/>
              </a:ext>
            </a:extLst>
          </p:cNvPr>
          <p:cNvCxnSpPr>
            <a:cxnSpLocks/>
            <a:stCxn id="82" idx="2"/>
            <a:endCxn id="68" idx="0"/>
          </p:cNvCxnSpPr>
          <p:nvPr/>
        </p:nvCxnSpPr>
        <p:spPr>
          <a:xfrm flipH="1">
            <a:off x="11369405" y="4421840"/>
            <a:ext cx="322260" cy="202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F15F06C-7DBE-45CE-B12B-1216EA2E2B09}"/>
              </a:ext>
            </a:extLst>
          </p:cNvPr>
          <p:cNvCxnSpPr>
            <a:cxnSpLocks/>
            <a:stCxn id="82" idx="2"/>
            <a:endCxn id="74" idx="0"/>
          </p:cNvCxnSpPr>
          <p:nvPr/>
        </p:nvCxnSpPr>
        <p:spPr>
          <a:xfrm>
            <a:off x="11691665" y="4421840"/>
            <a:ext cx="798230" cy="214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EF3AE4-D3F3-40E9-8F5D-686C0E49A849}"/>
              </a:ext>
            </a:extLst>
          </p:cNvPr>
          <p:cNvSpPr txBox="1"/>
          <p:nvPr/>
        </p:nvSpPr>
        <p:spPr>
          <a:xfrm>
            <a:off x="9438872" y="5094572"/>
            <a:ext cx="80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x5</a:t>
            </a:r>
            <a:endParaRPr lang="ko-KR" altLang="en-US" sz="3200" b="1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EFF9F56-2776-45DD-86A7-CCD97799877C}"/>
              </a:ext>
            </a:extLst>
          </p:cNvPr>
          <p:cNvSpPr txBox="1"/>
          <p:nvPr/>
        </p:nvSpPr>
        <p:spPr>
          <a:xfrm>
            <a:off x="12192000" y="5902995"/>
            <a:ext cx="114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x11</a:t>
            </a:r>
            <a:endParaRPr lang="ko-KR" altLang="en-US" sz="3200" b="1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6159E87-77CE-4B2F-BD2D-952B66A5CAD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2421540" y="4988595"/>
            <a:ext cx="68355" cy="378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E73AB654-CCA1-4A3F-AF98-ABD6E99069BC}"/>
              </a:ext>
            </a:extLst>
          </p:cNvPr>
          <p:cNvCxnSpPr>
            <a:cxnSpLocks/>
            <a:stCxn id="192" idx="2"/>
            <a:endCxn id="176" idx="0"/>
          </p:cNvCxnSpPr>
          <p:nvPr/>
        </p:nvCxnSpPr>
        <p:spPr>
          <a:xfrm flipH="1">
            <a:off x="5100889" y="2119683"/>
            <a:ext cx="1986997" cy="566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462A7180-20BF-425C-8FE4-3A4E1028ED16}"/>
              </a:ext>
            </a:extLst>
          </p:cNvPr>
          <p:cNvCxnSpPr>
            <a:cxnSpLocks/>
            <a:stCxn id="192" idx="2"/>
            <a:endCxn id="180" idx="0"/>
          </p:cNvCxnSpPr>
          <p:nvPr/>
        </p:nvCxnSpPr>
        <p:spPr>
          <a:xfrm flipH="1">
            <a:off x="6106250" y="2119683"/>
            <a:ext cx="981636" cy="55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F3D49378-0B76-45F9-8979-AFDF4F3D4740}"/>
              </a:ext>
            </a:extLst>
          </p:cNvPr>
          <p:cNvSpPr txBox="1"/>
          <p:nvPr/>
        </p:nvSpPr>
        <p:spPr>
          <a:xfrm>
            <a:off x="381000" y="228600"/>
            <a:ext cx="282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profile.html</a:t>
            </a:r>
            <a:endParaRPr lang="ko-KR" altLang="en-US" sz="36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F4948D9-C825-4A64-8A7D-6D575C778714}"/>
              </a:ext>
            </a:extLst>
          </p:cNvPr>
          <p:cNvSpPr txBox="1"/>
          <p:nvPr/>
        </p:nvSpPr>
        <p:spPr>
          <a:xfrm>
            <a:off x="213965" y="5741393"/>
            <a:ext cx="4886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</a:t>
            </a:r>
            <a:r>
              <a:rPr lang="ko-KR" altLang="en-US" sz="3600" dirty="0"/>
              <a:t>개수 너무 많아서 곱하기로 표현했습니다</a:t>
            </a:r>
            <a:r>
              <a:rPr lang="en-US" altLang="ko-KR" sz="3600" dirty="0"/>
              <a:t>. 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5338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943E1CD7-38FC-4F67-952C-536543C54C06}"/>
              </a:ext>
            </a:extLst>
          </p:cNvPr>
          <p:cNvSpPr/>
          <p:nvPr/>
        </p:nvSpPr>
        <p:spPr>
          <a:xfrm>
            <a:off x="10840237" y="3274236"/>
            <a:ext cx="876255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article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5ACEA9B-D38C-48A0-A633-DD5A735EB6C9}"/>
              </a:ext>
            </a:extLst>
          </p:cNvPr>
          <p:cNvSpPr/>
          <p:nvPr/>
        </p:nvSpPr>
        <p:spPr>
          <a:xfrm>
            <a:off x="9311967" y="5151344"/>
            <a:ext cx="1030371" cy="37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legend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04BC9DD-1394-47F1-ABF7-F888E6035F0A}"/>
              </a:ext>
            </a:extLst>
          </p:cNvPr>
          <p:cNvSpPr/>
          <p:nvPr/>
        </p:nvSpPr>
        <p:spPr>
          <a:xfrm>
            <a:off x="9355446" y="4490762"/>
            <a:ext cx="760881" cy="37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span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0CE1530-4479-43FA-9EED-5EF1FFAFF6BF}"/>
              </a:ext>
            </a:extLst>
          </p:cNvPr>
          <p:cNvSpPr/>
          <p:nvPr/>
        </p:nvSpPr>
        <p:spPr>
          <a:xfrm>
            <a:off x="11055478" y="4472254"/>
            <a:ext cx="1056686" cy="3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fieldset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559D05-19D3-4AE8-BAEC-38474E3349DE}"/>
              </a:ext>
            </a:extLst>
          </p:cNvPr>
          <p:cNvSpPr/>
          <p:nvPr/>
        </p:nvSpPr>
        <p:spPr>
          <a:xfrm>
            <a:off x="10433709" y="5158835"/>
            <a:ext cx="873209" cy="3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4DB7C48-0874-42D2-873D-5A11317A12E1}"/>
              </a:ext>
            </a:extLst>
          </p:cNvPr>
          <p:cNvSpPr/>
          <p:nvPr/>
        </p:nvSpPr>
        <p:spPr>
          <a:xfrm>
            <a:off x="10836792" y="3884310"/>
            <a:ext cx="852831" cy="36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form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34A330-CC7A-4635-B59A-E40876101A33}"/>
              </a:ext>
            </a:extLst>
          </p:cNvPr>
          <p:cNvSpPr/>
          <p:nvPr/>
        </p:nvSpPr>
        <p:spPr>
          <a:xfrm>
            <a:off x="11444017" y="5145503"/>
            <a:ext cx="1056686" cy="3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F47943B-5E48-4002-B6B3-032F26E792E5}"/>
              </a:ext>
            </a:extLst>
          </p:cNvPr>
          <p:cNvSpPr/>
          <p:nvPr/>
        </p:nvSpPr>
        <p:spPr>
          <a:xfrm>
            <a:off x="12641210" y="5120735"/>
            <a:ext cx="1056686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textarea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174A2F9-7627-476D-A0FA-8CA07C8786BB}"/>
              </a:ext>
            </a:extLst>
          </p:cNvPr>
          <p:cNvSpPr/>
          <p:nvPr/>
        </p:nvSpPr>
        <p:spPr>
          <a:xfrm>
            <a:off x="5265262" y="2686636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h3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A1ADD2-29BC-47C0-A7A9-255350808462}"/>
              </a:ext>
            </a:extLst>
          </p:cNvPr>
          <p:cNvSpPr/>
          <p:nvPr/>
        </p:nvSpPr>
        <p:spPr>
          <a:xfrm>
            <a:off x="5118846" y="421342"/>
            <a:ext cx="1255059" cy="33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document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3DA3F80-AA5D-4624-8195-3C9124DEC0E1}"/>
              </a:ext>
            </a:extLst>
          </p:cNvPr>
          <p:cNvSpPr/>
          <p:nvPr/>
        </p:nvSpPr>
        <p:spPr>
          <a:xfrm>
            <a:off x="5156947" y="938346"/>
            <a:ext cx="1101976" cy="33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DEAA7D3-41BF-48BF-85E5-CDA5EF4E3D9C}"/>
              </a:ext>
            </a:extLst>
          </p:cNvPr>
          <p:cNvSpPr/>
          <p:nvPr/>
        </p:nvSpPr>
        <p:spPr>
          <a:xfrm>
            <a:off x="1060200" y="1838709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F6DDE5-5C55-4E1A-9B41-FB572C82F3B7}"/>
              </a:ext>
            </a:extLst>
          </p:cNvPr>
          <p:cNvSpPr/>
          <p:nvPr/>
        </p:nvSpPr>
        <p:spPr>
          <a:xfrm>
            <a:off x="6270623" y="2672189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D24F4FD5-30B3-494F-BECD-400B69331AF7}"/>
              </a:ext>
            </a:extLst>
          </p:cNvPr>
          <p:cNvSpPr/>
          <p:nvPr/>
        </p:nvSpPr>
        <p:spPr>
          <a:xfrm>
            <a:off x="970504" y="3207238"/>
            <a:ext cx="816185" cy="4232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7CC804A-2E6C-4FFF-8118-270C078955B4}"/>
              </a:ext>
            </a:extLst>
          </p:cNvPr>
          <p:cNvSpPr/>
          <p:nvPr/>
        </p:nvSpPr>
        <p:spPr>
          <a:xfrm>
            <a:off x="6270622" y="3363062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3067F50-99C5-478C-A173-E58EE2745B01}"/>
              </a:ext>
            </a:extLst>
          </p:cNvPr>
          <p:cNvSpPr/>
          <p:nvPr/>
        </p:nvSpPr>
        <p:spPr>
          <a:xfrm>
            <a:off x="7173322" y="399861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ul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509F331-DBA3-422C-922A-DBE6939E5349}"/>
              </a:ext>
            </a:extLst>
          </p:cNvPr>
          <p:cNvSpPr/>
          <p:nvPr/>
        </p:nvSpPr>
        <p:spPr>
          <a:xfrm>
            <a:off x="6146749" y="490440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7EA4613-A8D3-4AA3-8180-8E1A18331A2D}"/>
              </a:ext>
            </a:extLst>
          </p:cNvPr>
          <p:cNvSpPr/>
          <p:nvPr/>
        </p:nvSpPr>
        <p:spPr>
          <a:xfrm>
            <a:off x="6893530" y="490440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0BCC134-2502-4B01-A327-88B9E86740FB}"/>
              </a:ext>
            </a:extLst>
          </p:cNvPr>
          <p:cNvSpPr/>
          <p:nvPr/>
        </p:nvSpPr>
        <p:spPr>
          <a:xfrm>
            <a:off x="7679594" y="490440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5A50713-62EC-4EF2-BCCE-BB114A6B97C9}"/>
              </a:ext>
            </a:extLst>
          </p:cNvPr>
          <p:cNvSpPr/>
          <p:nvPr/>
        </p:nvSpPr>
        <p:spPr>
          <a:xfrm>
            <a:off x="8399425" y="490440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A3FEA5B-0D18-4BBA-88D5-A61C732BF7CD}"/>
              </a:ext>
            </a:extLst>
          </p:cNvPr>
          <p:cNvSpPr/>
          <p:nvPr/>
        </p:nvSpPr>
        <p:spPr>
          <a:xfrm>
            <a:off x="4913" y="2501621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meta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8F38228-C801-4596-BC26-DDE20BC65C34}"/>
              </a:ext>
            </a:extLst>
          </p:cNvPr>
          <p:cNvSpPr/>
          <p:nvPr/>
        </p:nvSpPr>
        <p:spPr>
          <a:xfrm>
            <a:off x="994460" y="2501621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3BBC6D3-6424-4D8F-82EB-07715B2651A3}"/>
              </a:ext>
            </a:extLst>
          </p:cNvPr>
          <p:cNvSpPr/>
          <p:nvPr/>
        </p:nvSpPr>
        <p:spPr>
          <a:xfrm>
            <a:off x="1903889" y="2501621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style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24B47A-DF40-4EB0-A9BA-45665BAAB892}"/>
              </a:ext>
            </a:extLst>
          </p:cNvPr>
          <p:cNvSpPr/>
          <p:nvPr/>
        </p:nvSpPr>
        <p:spPr>
          <a:xfrm>
            <a:off x="4913" y="3193086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chrset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65BA532-7D44-4485-A1B0-E50DEF4EDBFB}"/>
              </a:ext>
            </a:extLst>
          </p:cNvPr>
          <p:cNvSpPr/>
          <p:nvPr/>
        </p:nvSpPr>
        <p:spPr>
          <a:xfrm>
            <a:off x="7219941" y="1696453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53AFCD0-57AE-4A65-9E53-42DE58C08E3F}"/>
              </a:ext>
            </a:extLst>
          </p:cNvPr>
          <p:cNvSpPr/>
          <p:nvPr/>
        </p:nvSpPr>
        <p:spPr>
          <a:xfrm>
            <a:off x="3996126" y="2644353"/>
            <a:ext cx="935879" cy="4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A2A2D84-B718-427D-8B13-1DAF2D4E3695}"/>
              </a:ext>
            </a:extLst>
          </p:cNvPr>
          <p:cNvSpPr/>
          <p:nvPr/>
        </p:nvSpPr>
        <p:spPr>
          <a:xfrm>
            <a:off x="3996126" y="329983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h2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D8AC7EB-A8ED-4EA0-B95B-99F2CC274DA6}"/>
              </a:ext>
            </a:extLst>
          </p:cNvPr>
          <p:cNvSpPr/>
          <p:nvPr/>
        </p:nvSpPr>
        <p:spPr>
          <a:xfrm>
            <a:off x="3996126" y="3906961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FA137BA-363C-4E76-A36B-691937976907}"/>
              </a:ext>
            </a:extLst>
          </p:cNvPr>
          <p:cNvSpPr/>
          <p:nvPr/>
        </p:nvSpPr>
        <p:spPr>
          <a:xfrm>
            <a:off x="8790341" y="2644353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div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075A0BB-F9BB-4684-8C4F-35D941EA972F}"/>
              </a:ext>
            </a:extLst>
          </p:cNvPr>
          <p:cNvSpPr/>
          <p:nvPr/>
        </p:nvSpPr>
        <p:spPr>
          <a:xfrm>
            <a:off x="7622581" y="334938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E73A67C-FCB4-4DD8-8334-1C96E748FF27}"/>
              </a:ext>
            </a:extLst>
          </p:cNvPr>
          <p:cNvSpPr/>
          <p:nvPr/>
        </p:nvSpPr>
        <p:spPr>
          <a:xfrm>
            <a:off x="6146749" y="547976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2684381-D614-4F38-9826-9ED15D54EE69}"/>
              </a:ext>
            </a:extLst>
          </p:cNvPr>
          <p:cNvSpPr/>
          <p:nvPr/>
        </p:nvSpPr>
        <p:spPr>
          <a:xfrm>
            <a:off x="6922628" y="547976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AEB7F65-F824-4043-99CB-126A1B4D9DF8}"/>
              </a:ext>
            </a:extLst>
          </p:cNvPr>
          <p:cNvSpPr/>
          <p:nvPr/>
        </p:nvSpPr>
        <p:spPr>
          <a:xfrm>
            <a:off x="7698507" y="547976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E59B344-F62E-4012-9330-9262029D9346}"/>
              </a:ext>
            </a:extLst>
          </p:cNvPr>
          <p:cNvSpPr/>
          <p:nvPr/>
        </p:nvSpPr>
        <p:spPr>
          <a:xfrm>
            <a:off x="8465684" y="547976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6DDB964-DA10-4432-AE18-93BD8ACA8737}"/>
              </a:ext>
            </a:extLst>
          </p:cNvPr>
          <p:cNvCxnSpPr>
            <a:cxnSpLocks/>
            <a:stCxn id="57" idx="0"/>
            <a:endCxn id="43" idx="2"/>
          </p:cNvCxnSpPr>
          <p:nvPr/>
        </p:nvCxnSpPr>
        <p:spPr>
          <a:xfrm flipV="1">
            <a:off x="1423445" y="1272518"/>
            <a:ext cx="4284490" cy="56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DAB5F6B-64E9-47AB-8294-8386529E682C}"/>
              </a:ext>
            </a:extLst>
          </p:cNvPr>
          <p:cNvCxnSpPr>
            <a:cxnSpLocks/>
            <a:stCxn id="43" idx="2"/>
            <a:endCxn id="78" idx="0"/>
          </p:cNvCxnSpPr>
          <p:nvPr/>
        </p:nvCxnSpPr>
        <p:spPr>
          <a:xfrm>
            <a:off x="5707935" y="1272518"/>
            <a:ext cx="1875251" cy="423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38540CB-87AD-4546-9D36-4F41AFC4C14E}"/>
              </a:ext>
            </a:extLst>
          </p:cNvPr>
          <p:cNvCxnSpPr>
            <a:cxnSpLocks/>
            <a:stCxn id="69" idx="0"/>
            <a:endCxn id="57" idx="2"/>
          </p:cNvCxnSpPr>
          <p:nvPr/>
        </p:nvCxnSpPr>
        <p:spPr>
          <a:xfrm flipV="1">
            <a:off x="368158" y="2261939"/>
            <a:ext cx="1055287" cy="23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E7D4978-F1C1-4DB4-879E-3F3DB8DE1CA5}"/>
              </a:ext>
            </a:extLst>
          </p:cNvPr>
          <p:cNvCxnSpPr>
            <a:cxnSpLocks/>
            <a:stCxn id="75" idx="0"/>
            <a:endCxn id="57" idx="2"/>
          </p:cNvCxnSpPr>
          <p:nvPr/>
        </p:nvCxnSpPr>
        <p:spPr>
          <a:xfrm flipV="1">
            <a:off x="1357705" y="2261939"/>
            <a:ext cx="65740" cy="23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B589892-747E-463D-BC59-F413DDC459C2}"/>
              </a:ext>
            </a:extLst>
          </p:cNvPr>
          <p:cNvCxnSpPr>
            <a:cxnSpLocks/>
            <a:stCxn id="57" idx="2"/>
            <a:endCxn id="76" idx="0"/>
          </p:cNvCxnSpPr>
          <p:nvPr/>
        </p:nvCxnSpPr>
        <p:spPr>
          <a:xfrm>
            <a:off x="1423445" y="2261939"/>
            <a:ext cx="843689" cy="23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2FB423E-CD68-4BCA-A4A7-F37FF30E8B7D}"/>
              </a:ext>
            </a:extLst>
          </p:cNvPr>
          <p:cNvCxnSpPr>
            <a:cxnSpLocks/>
            <a:stCxn id="79" idx="0"/>
            <a:endCxn id="78" idx="2"/>
          </p:cNvCxnSpPr>
          <p:nvPr/>
        </p:nvCxnSpPr>
        <p:spPr>
          <a:xfrm flipV="1">
            <a:off x="4464066" y="2119683"/>
            <a:ext cx="3119120" cy="52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2CC10F9-6B90-48DB-B6A5-634E41CC4196}"/>
              </a:ext>
            </a:extLst>
          </p:cNvPr>
          <p:cNvCxnSpPr>
            <a:cxnSpLocks/>
            <a:endCxn id="78" idx="2"/>
          </p:cNvCxnSpPr>
          <p:nvPr/>
        </p:nvCxnSpPr>
        <p:spPr>
          <a:xfrm flipH="1" flipV="1">
            <a:off x="7583186" y="2119683"/>
            <a:ext cx="1478092" cy="52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ACD3B1E-A268-4045-9D40-D2D418F7DD06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4327053" y="3067583"/>
            <a:ext cx="24492" cy="23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FDA4F48-6259-4649-9071-07E0BB658BD5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4327053" y="3723065"/>
            <a:ext cx="0" cy="183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0CE2A94-03F8-4081-B54E-D9884311D7D3}"/>
              </a:ext>
            </a:extLst>
          </p:cNvPr>
          <p:cNvCxnSpPr>
            <a:cxnSpLocks/>
            <a:stCxn id="58" idx="2"/>
            <a:endCxn id="61" idx="0"/>
          </p:cNvCxnSpPr>
          <p:nvPr/>
        </p:nvCxnSpPr>
        <p:spPr>
          <a:xfrm flipH="1">
            <a:off x="6601549" y="3095419"/>
            <a:ext cx="1" cy="267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D60D6ED-FDFA-4223-9CD1-6F2372264062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7953508" y="3067583"/>
            <a:ext cx="1107770" cy="281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62972B59-72AA-4155-BC95-813A59FA7DBD}"/>
              </a:ext>
            </a:extLst>
          </p:cNvPr>
          <p:cNvCxnSpPr>
            <a:cxnSpLocks/>
            <a:stCxn id="84" idx="2"/>
            <a:endCxn id="62" idx="0"/>
          </p:cNvCxnSpPr>
          <p:nvPr/>
        </p:nvCxnSpPr>
        <p:spPr>
          <a:xfrm flipH="1">
            <a:off x="7504249" y="3772610"/>
            <a:ext cx="449259" cy="22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4333E9E-DF02-4823-B3DC-5179686AC414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H="1">
            <a:off x="6477676" y="4421840"/>
            <a:ext cx="1026573" cy="48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EE351AEA-897E-4347-87F1-35BA2A87C762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7224457" y="4421840"/>
            <a:ext cx="279792" cy="48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0DCE87A5-35C9-41E3-B93D-39291FB8A350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>
            <a:off x="7504249" y="4421840"/>
            <a:ext cx="506272" cy="48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908334B-CF51-4D80-A93C-5AEF87BF72C1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>
            <a:off x="7504249" y="4421840"/>
            <a:ext cx="1226103" cy="48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C9CF2C4-3360-419D-A7B2-722386BE6171}"/>
              </a:ext>
            </a:extLst>
          </p:cNvPr>
          <p:cNvCxnSpPr>
            <a:cxnSpLocks/>
            <a:stCxn id="63" idx="2"/>
            <a:endCxn id="85" idx="0"/>
          </p:cNvCxnSpPr>
          <p:nvPr/>
        </p:nvCxnSpPr>
        <p:spPr>
          <a:xfrm>
            <a:off x="6477676" y="5327630"/>
            <a:ext cx="0" cy="152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7C6EACB-B947-41DF-99F7-2D9979B46EFF}"/>
              </a:ext>
            </a:extLst>
          </p:cNvPr>
          <p:cNvCxnSpPr>
            <a:cxnSpLocks/>
            <a:stCxn id="64" idx="2"/>
            <a:endCxn id="86" idx="0"/>
          </p:cNvCxnSpPr>
          <p:nvPr/>
        </p:nvCxnSpPr>
        <p:spPr>
          <a:xfrm>
            <a:off x="7224457" y="5327630"/>
            <a:ext cx="29098" cy="152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C895AE95-5C72-4FB6-8F90-680CEE0CC7C6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7953507" y="5386960"/>
            <a:ext cx="75927" cy="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6FF74ABD-9671-4D72-9F4E-790B978FB160}"/>
              </a:ext>
            </a:extLst>
          </p:cNvPr>
          <p:cNvCxnSpPr>
            <a:cxnSpLocks/>
            <a:stCxn id="88" idx="0"/>
            <a:endCxn id="67" idx="2"/>
          </p:cNvCxnSpPr>
          <p:nvPr/>
        </p:nvCxnSpPr>
        <p:spPr>
          <a:xfrm flipH="1" flipV="1">
            <a:off x="8730352" y="5327630"/>
            <a:ext cx="66259" cy="152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761E911-309C-43E6-9D68-6FF8E9C7C772}"/>
              </a:ext>
            </a:extLst>
          </p:cNvPr>
          <p:cNvSpPr/>
          <p:nvPr/>
        </p:nvSpPr>
        <p:spPr>
          <a:xfrm>
            <a:off x="2868155" y="2659334"/>
            <a:ext cx="935879" cy="4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9261608-9988-4DE5-971D-BEC78B62592D}"/>
              </a:ext>
            </a:extLst>
          </p:cNvPr>
          <p:cNvCxnSpPr>
            <a:cxnSpLocks/>
            <a:stCxn id="109" idx="0"/>
            <a:endCxn id="78" idx="2"/>
          </p:cNvCxnSpPr>
          <p:nvPr/>
        </p:nvCxnSpPr>
        <p:spPr>
          <a:xfrm flipV="1">
            <a:off x="3336095" y="2119683"/>
            <a:ext cx="4247091" cy="53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C32D737-1849-4C4E-A843-E0646559453B}"/>
              </a:ext>
            </a:extLst>
          </p:cNvPr>
          <p:cNvCxnSpPr>
            <a:cxnSpLocks/>
            <a:stCxn id="83" idx="2"/>
            <a:endCxn id="56" idx="0"/>
          </p:cNvCxnSpPr>
          <p:nvPr/>
        </p:nvCxnSpPr>
        <p:spPr>
          <a:xfrm>
            <a:off x="9121268" y="3067583"/>
            <a:ext cx="2157097" cy="20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7246A9-7AFA-421E-B9BE-EC971C2F1F67}"/>
              </a:ext>
            </a:extLst>
          </p:cNvPr>
          <p:cNvCxnSpPr>
            <a:cxnSpLocks/>
            <a:stCxn id="56" idx="2"/>
            <a:endCxn id="55" idx="0"/>
          </p:cNvCxnSpPr>
          <p:nvPr/>
        </p:nvCxnSpPr>
        <p:spPr>
          <a:xfrm flipH="1">
            <a:off x="11263208" y="3697466"/>
            <a:ext cx="15157" cy="186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D913607-9F5A-4D2A-9694-A70F550FC8B1}"/>
              </a:ext>
            </a:extLst>
          </p:cNvPr>
          <p:cNvCxnSpPr>
            <a:cxnSpLocks/>
            <a:stCxn id="73" idx="0"/>
            <a:endCxn id="55" idx="2"/>
          </p:cNvCxnSpPr>
          <p:nvPr/>
        </p:nvCxnSpPr>
        <p:spPr>
          <a:xfrm flipV="1">
            <a:off x="9735887" y="4250390"/>
            <a:ext cx="1527321" cy="240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53C46B1-5C7D-4520-A370-2F7025A8F165}"/>
              </a:ext>
            </a:extLst>
          </p:cNvPr>
          <p:cNvCxnSpPr>
            <a:cxnSpLocks/>
            <a:stCxn id="55" idx="2"/>
            <a:endCxn id="82" idx="0"/>
          </p:cNvCxnSpPr>
          <p:nvPr/>
        </p:nvCxnSpPr>
        <p:spPr>
          <a:xfrm>
            <a:off x="11263208" y="4250390"/>
            <a:ext cx="320613" cy="22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B757E9D-5714-4AFE-BF12-B6A04C052F33}"/>
              </a:ext>
            </a:extLst>
          </p:cNvPr>
          <p:cNvCxnSpPr>
            <a:cxnSpLocks/>
            <a:stCxn id="82" idx="2"/>
            <a:endCxn id="68" idx="0"/>
          </p:cNvCxnSpPr>
          <p:nvPr/>
        </p:nvCxnSpPr>
        <p:spPr>
          <a:xfrm flipH="1">
            <a:off x="9827153" y="4857384"/>
            <a:ext cx="1756668" cy="293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02FF34D-CA37-48BC-ACE1-4652C7C50CD3}"/>
              </a:ext>
            </a:extLst>
          </p:cNvPr>
          <p:cNvCxnSpPr>
            <a:cxnSpLocks/>
            <a:stCxn id="82" idx="2"/>
            <a:endCxn id="54" idx="0"/>
          </p:cNvCxnSpPr>
          <p:nvPr/>
        </p:nvCxnSpPr>
        <p:spPr>
          <a:xfrm flipH="1">
            <a:off x="10870314" y="4857384"/>
            <a:ext cx="713507" cy="301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D4B68229-C8BD-4BDC-8D9C-D8F9972D6FC5}"/>
              </a:ext>
            </a:extLst>
          </p:cNvPr>
          <p:cNvCxnSpPr>
            <a:cxnSpLocks/>
            <a:stCxn id="82" idx="2"/>
            <a:endCxn id="38" idx="0"/>
          </p:cNvCxnSpPr>
          <p:nvPr/>
        </p:nvCxnSpPr>
        <p:spPr>
          <a:xfrm>
            <a:off x="11583821" y="4857384"/>
            <a:ext cx="388539" cy="28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E31A812-5B26-49E3-A5F4-8B29B8001076}"/>
              </a:ext>
            </a:extLst>
          </p:cNvPr>
          <p:cNvCxnSpPr>
            <a:cxnSpLocks/>
            <a:stCxn id="82" idx="2"/>
            <a:endCxn id="39" idx="0"/>
          </p:cNvCxnSpPr>
          <p:nvPr/>
        </p:nvCxnSpPr>
        <p:spPr>
          <a:xfrm>
            <a:off x="11583821" y="4857384"/>
            <a:ext cx="1585732" cy="263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AA62D33-C828-4190-AC41-D7E438C79629}"/>
              </a:ext>
            </a:extLst>
          </p:cNvPr>
          <p:cNvSpPr/>
          <p:nvPr/>
        </p:nvSpPr>
        <p:spPr>
          <a:xfrm>
            <a:off x="11444017" y="5710430"/>
            <a:ext cx="1056686" cy="3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</a:t>
            </a:r>
            <a:endParaRPr lang="ko-KR" altLang="en-US" dirty="0"/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2CF1CC92-3982-4DEC-8587-6025D18809F0}"/>
              </a:ext>
            </a:extLst>
          </p:cNvPr>
          <p:cNvCxnSpPr>
            <a:cxnSpLocks/>
            <a:stCxn id="38" idx="2"/>
            <a:endCxn id="116" idx="0"/>
          </p:cNvCxnSpPr>
          <p:nvPr/>
        </p:nvCxnSpPr>
        <p:spPr>
          <a:xfrm>
            <a:off x="11972360" y="5530633"/>
            <a:ext cx="0" cy="179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7CC66C7-925D-4ABD-88AF-DF3F0FD7C83A}"/>
              </a:ext>
            </a:extLst>
          </p:cNvPr>
          <p:cNvSpPr txBox="1"/>
          <p:nvPr/>
        </p:nvSpPr>
        <p:spPr>
          <a:xfrm>
            <a:off x="10498933" y="5551456"/>
            <a:ext cx="1056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x19</a:t>
            </a:r>
            <a:endParaRPr lang="ko-KR" altLang="en-US" sz="3200" b="1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B19DAEA5-966B-4657-9C38-CE35CBC1C9DF}"/>
              </a:ext>
            </a:extLst>
          </p:cNvPr>
          <p:cNvCxnSpPr>
            <a:cxnSpLocks/>
            <a:stCxn id="78" idx="2"/>
            <a:endCxn id="41" idx="0"/>
          </p:cNvCxnSpPr>
          <p:nvPr/>
        </p:nvCxnSpPr>
        <p:spPr>
          <a:xfrm flipH="1">
            <a:off x="5596189" y="2119683"/>
            <a:ext cx="1986997" cy="566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288EE70E-1CA7-47D7-9B02-1D3A4BCF43ED}"/>
              </a:ext>
            </a:extLst>
          </p:cNvPr>
          <p:cNvCxnSpPr>
            <a:cxnSpLocks/>
            <a:stCxn id="78" idx="2"/>
            <a:endCxn id="58" idx="0"/>
          </p:cNvCxnSpPr>
          <p:nvPr/>
        </p:nvCxnSpPr>
        <p:spPr>
          <a:xfrm flipH="1">
            <a:off x="6601550" y="2119683"/>
            <a:ext cx="981636" cy="55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23D05C4-8E09-4362-84E0-8EF68FC20D3C}"/>
              </a:ext>
            </a:extLst>
          </p:cNvPr>
          <p:cNvSpPr txBox="1"/>
          <p:nvPr/>
        </p:nvSpPr>
        <p:spPr>
          <a:xfrm>
            <a:off x="381000" y="228600"/>
            <a:ext cx="282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survey.html</a:t>
            </a:r>
            <a:endParaRPr lang="ko-KR" altLang="en-US" sz="36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F3F2BA6-ED14-4DCE-B3CD-C79C993EBB36}"/>
              </a:ext>
            </a:extLst>
          </p:cNvPr>
          <p:cNvSpPr txBox="1"/>
          <p:nvPr/>
        </p:nvSpPr>
        <p:spPr>
          <a:xfrm>
            <a:off x="213965" y="5741393"/>
            <a:ext cx="5516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input</a:t>
            </a:r>
            <a:r>
              <a:rPr lang="ko-KR" altLang="en-US" sz="3600" dirty="0"/>
              <a:t>개수 너무 많아서 곱하기로 표현했습니다</a:t>
            </a:r>
            <a:r>
              <a:rPr lang="en-US" altLang="ko-KR" sz="3600" dirty="0"/>
              <a:t>.  </a:t>
            </a:r>
            <a:endParaRPr lang="ko-KR" altLang="en-US" sz="36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09133D-393B-4F93-8740-BB9839A8316E}"/>
              </a:ext>
            </a:extLst>
          </p:cNvPr>
          <p:cNvSpPr/>
          <p:nvPr/>
        </p:nvSpPr>
        <p:spPr>
          <a:xfrm>
            <a:off x="2598061" y="1979929"/>
            <a:ext cx="8436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script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79D31FB-B3AB-47E5-A2C6-B6B825FB6AA7}"/>
              </a:ext>
            </a:extLst>
          </p:cNvPr>
          <p:cNvCxnSpPr>
            <a:cxnSpLocks/>
            <a:stCxn id="57" idx="2"/>
            <a:endCxn id="74" idx="1"/>
          </p:cNvCxnSpPr>
          <p:nvPr/>
        </p:nvCxnSpPr>
        <p:spPr>
          <a:xfrm flipV="1">
            <a:off x="1423445" y="2191544"/>
            <a:ext cx="1174616" cy="70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53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C7916-3787-4610-8764-946C44A3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733"/>
            <a:ext cx="10515600" cy="5785017"/>
          </a:xfrm>
        </p:spPr>
        <p:txBody>
          <a:bodyPr>
            <a:normAutofit/>
          </a:bodyPr>
          <a:lstStyle/>
          <a:p>
            <a:r>
              <a:rPr lang="ko-KR" altLang="en-US" dirty="0"/>
              <a:t>중간 기획서의 계획</a:t>
            </a:r>
            <a:r>
              <a:rPr lang="en-US" altLang="ko-KR" dirty="0"/>
              <a:t>: </a:t>
            </a:r>
            <a:r>
              <a:rPr lang="ko-KR" altLang="en-US" dirty="0"/>
              <a:t>로그인 기능을 추가하고 </a:t>
            </a:r>
            <a:r>
              <a:rPr lang="en-US" altLang="ko-KR" dirty="0"/>
              <a:t>survey </a:t>
            </a:r>
            <a:r>
              <a:rPr lang="ko-KR" altLang="en-US" dirty="0"/>
              <a:t>항목을 발전시키겠다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로그인 기능</a:t>
            </a:r>
            <a:r>
              <a:rPr lang="ko-KR" altLang="en-US" dirty="0"/>
              <a:t>을 배우지 못해서 구현하지 못했다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/>
              <a:t>survey </a:t>
            </a:r>
            <a:r>
              <a:rPr lang="ko-KR" altLang="en-US" dirty="0"/>
              <a:t>항목을 추가시키고 어둠모드</a:t>
            </a:r>
            <a:r>
              <a:rPr lang="en-US" altLang="ko-KR" dirty="0"/>
              <a:t>, </a:t>
            </a:r>
            <a:r>
              <a:rPr lang="ko-KR" altLang="en-US" dirty="0" err="1"/>
              <a:t>버튼색</a:t>
            </a:r>
            <a:r>
              <a:rPr lang="ko-KR" altLang="en-US" dirty="0"/>
              <a:t> </a:t>
            </a:r>
            <a:r>
              <a:rPr lang="ko-KR" altLang="en-US" dirty="0" err="1"/>
              <a:t>변경등으로</a:t>
            </a:r>
            <a:r>
              <a:rPr lang="ko-KR" altLang="en-US" dirty="0"/>
              <a:t> 페이지의 기능을 추가시키는 것에 성공했다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64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C7916-3787-4610-8764-946C44A3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537" y="1953293"/>
            <a:ext cx="10515600" cy="208931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Survey</a:t>
            </a:r>
            <a:r>
              <a:rPr lang="ko-KR" altLang="en-US" dirty="0"/>
              <a:t>페이지에 자바스크립트 기능들을 구현해보았다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Survey</a:t>
            </a:r>
            <a:r>
              <a:rPr lang="ko-KR" altLang="en-US" dirty="0"/>
              <a:t>페이지는 홈페이지에 방문한 방문자들을 대상으로 하는 설문조사 페이지이다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40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7A672-3701-404E-B22F-DBDDAF1C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장 구현</a:t>
            </a:r>
            <a:r>
              <a:rPr lang="en-US" altLang="ko-KR" dirty="0"/>
              <a:t>(</a:t>
            </a:r>
            <a:r>
              <a:rPr lang="ko-KR" altLang="en-US" dirty="0" err="1"/>
              <a:t>반복문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B8060-86AE-430A-9BE9-AECC578F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09" y="1440615"/>
            <a:ext cx="5257800" cy="5052260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설문조사에 랜덤추첨 이벤트를 추가했다</a:t>
            </a:r>
            <a:r>
              <a:rPr lang="en-US" altLang="ko-KR" dirty="0"/>
              <a:t>. </a:t>
            </a:r>
            <a:r>
              <a:rPr lang="ko-KR" altLang="en-US" dirty="0"/>
              <a:t>설문조사를 참가한 사람 중 번호를 랜덤으로 추첨하여 </a:t>
            </a:r>
            <a:r>
              <a:rPr lang="en-US" altLang="ko-KR" dirty="0"/>
              <a:t>7</a:t>
            </a:r>
            <a:r>
              <a:rPr lang="ko-KR" altLang="en-US" dirty="0"/>
              <a:t>이 나오면 당첨되었음을 알려주고 </a:t>
            </a:r>
            <a:r>
              <a:rPr lang="en-US" altLang="ko-KR" dirty="0"/>
              <a:t>7</a:t>
            </a:r>
            <a:r>
              <a:rPr lang="ko-KR" altLang="en-US" dirty="0"/>
              <a:t>이 아니라면 당첨되지 않는다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추첨은 한번만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추첨버튼을 누르면 </a:t>
            </a:r>
            <a:r>
              <a:rPr lang="en-US" altLang="ko-KR" dirty="0"/>
              <a:t>1~100</a:t>
            </a:r>
            <a:r>
              <a:rPr lang="ko-KR" altLang="en-US" dirty="0" err="1"/>
              <a:t>사이중</a:t>
            </a:r>
            <a:r>
              <a:rPr lang="ko-KR" altLang="en-US" dirty="0"/>
              <a:t> 랜덤으로 숫자가 나온다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26B1A89-68C1-4154-A577-830BFFB1D5D6}"/>
              </a:ext>
            </a:extLst>
          </p:cNvPr>
          <p:cNvSpPr txBox="1">
            <a:spLocks/>
          </p:cNvSpPr>
          <p:nvPr/>
        </p:nvSpPr>
        <p:spPr>
          <a:xfrm>
            <a:off x="6388769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618B7-016B-487C-B564-1DA9B8770DF4}"/>
              </a:ext>
            </a:extLst>
          </p:cNvPr>
          <p:cNvSpPr/>
          <p:nvPr/>
        </p:nvSpPr>
        <p:spPr>
          <a:xfrm>
            <a:off x="7672141" y="2223247"/>
            <a:ext cx="1096760" cy="475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0779D0-CB75-4A29-96D0-ED8E43DF56BB}"/>
              </a:ext>
            </a:extLst>
          </p:cNvPr>
          <p:cNvSpPr/>
          <p:nvPr/>
        </p:nvSpPr>
        <p:spPr>
          <a:xfrm>
            <a:off x="8939230" y="2196353"/>
            <a:ext cx="1739153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0F47D-0B64-4316-8C00-BECD1E1B9F7F}"/>
              </a:ext>
            </a:extLst>
          </p:cNvPr>
          <p:cNvSpPr txBox="1"/>
          <p:nvPr/>
        </p:nvSpPr>
        <p:spPr>
          <a:xfrm>
            <a:off x="7586975" y="2814451"/>
            <a:ext cx="126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&lt;button&gt;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38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7A672-3701-404E-B22F-DBDDAF1C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장 구현</a:t>
            </a:r>
            <a:r>
              <a:rPr lang="en-US" altLang="ko-KR" dirty="0"/>
              <a:t>(</a:t>
            </a:r>
            <a:r>
              <a:rPr lang="ko-KR" altLang="en-US" dirty="0"/>
              <a:t>객체생성자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B8060-86AE-430A-9BE9-AECC578F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Date, Array, navigator </a:t>
            </a:r>
            <a:r>
              <a:rPr lang="ko-KR" altLang="en-US" dirty="0"/>
              <a:t>객체 사용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Date: </a:t>
            </a:r>
            <a:r>
              <a:rPr lang="ko-KR" altLang="en-US" dirty="0"/>
              <a:t>오늘의 날짜를 상단에 표시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Array:</a:t>
            </a:r>
            <a:r>
              <a:rPr lang="ko-KR" altLang="en-US" dirty="0"/>
              <a:t> 랜덤추첨 기능을 </a:t>
            </a:r>
            <a:r>
              <a:rPr lang="ko-KR" altLang="en-US" dirty="0" err="1"/>
              <a:t>만들때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Navigator:</a:t>
            </a:r>
            <a:r>
              <a:rPr lang="ko-KR" altLang="en-US" dirty="0"/>
              <a:t> 방문자의 </a:t>
            </a:r>
            <a:r>
              <a:rPr lang="ko-KR" altLang="en-US" dirty="0" err="1"/>
              <a:t>웹브라우저</a:t>
            </a:r>
            <a:r>
              <a:rPr lang="ko-KR" altLang="en-US" dirty="0"/>
              <a:t> 버전을 조사하기 위해 사용</a:t>
            </a:r>
            <a:r>
              <a:rPr lang="en-US" altLang="ko-KR" dirty="0"/>
              <a:t>(</a:t>
            </a:r>
            <a:r>
              <a:rPr lang="ko-KR" altLang="en-US" dirty="0" err="1"/>
              <a:t>버튼누르면</a:t>
            </a:r>
            <a:r>
              <a:rPr lang="ko-KR" altLang="en-US" dirty="0"/>
              <a:t> 버전 나옴</a:t>
            </a:r>
            <a:r>
              <a:rPr lang="en-US" altLang="ko-KR" dirty="0"/>
              <a:t>)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26B1A89-68C1-4154-A577-830BFFB1D5D6}"/>
              </a:ext>
            </a:extLst>
          </p:cNvPr>
          <p:cNvSpPr txBox="1">
            <a:spLocks/>
          </p:cNvSpPr>
          <p:nvPr/>
        </p:nvSpPr>
        <p:spPr>
          <a:xfrm>
            <a:off x="6388769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618B7-016B-487C-B564-1DA9B8770DF4}"/>
              </a:ext>
            </a:extLst>
          </p:cNvPr>
          <p:cNvSpPr/>
          <p:nvPr/>
        </p:nvSpPr>
        <p:spPr>
          <a:xfrm>
            <a:off x="7174598" y="3631499"/>
            <a:ext cx="1096760" cy="475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0779D0-CB75-4A29-96D0-ED8E43DF56BB}"/>
              </a:ext>
            </a:extLst>
          </p:cNvPr>
          <p:cNvSpPr/>
          <p:nvPr/>
        </p:nvSpPr>
        <p:spPr>
          <a:xfrm>
            <a:off x="8489577" y="3631499"/>
            <a:ext cx="1739153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785F63-5642-4037-A0B7-E891853D232A}"/>
              </a:ext>
            </a:extLst>
          </p:cNvPr>
          <p:cNvSpPr/>
          <p:nvPr/>
        </p:nvSpPr>
        <p:spPr>
          <a:xfrm>
            <a:off x="7105946" y="2144152"/>
            <a:ext cx="3293112" cy="475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5F2918-CE73-4CC1-A024-36124F1EE7FF}"/>
              </a:ext>
            </a:extLst>
          </p:cNvPr>
          <p:cNvSpPr/>
          <p:nvPr/>
        </p:nvSpPr>
        <p:spPr>
          <a:xfrm>
            <a:off x="7105946" y="5118847"/>
            <a:ext cx="2441465" cy="475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Check navigator </a:t>
            </a:r>
            <a:r>
              <a:rPr lang="en-US" altLang="ko-KR" dirty="0" err="1"/>
              <a:t>appversion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C44169-3E83-4778-ABDE-C89E8F841C5E}"/>
              </a:ext>
            </a:extLst>
          </p:cNvPr>
          <p:cNvSpPr/>
          <p:nvPr/>
        </p:nvSpPr>
        <p:spPr>
          <a:xfrm>
            <a:off x="7105946" y="5760570"/>
            <a:ext cx="4247854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BA3EC-5F0F-4389-8A54-88F2E40AD2FF}"/>
              </a:ext>
            </a:extLst>
          </p:cNvPr>
          <p:cNvSpPr txBox="1"/>
          <p:nvPr/>
        </p:nvSpPr>
        <p:spPr>
          <a:xfrm>
            <a:off x="7105946" y="2734235"/>
            <a:ext cx="231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상단에 날짜 표시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B57E6F-620E-413B-A432-667376B924AB}"/>
              </a:ext>
            </a:extLst>
          </p:cNvPr>
          <p:cNvSpPr txBox="1"/>
          <p:nvPr/>
        </p:nvSpPr>
        <p:spPr>
          <a:xfrm>
            <a:off x="7105946" y="4124558"/>
            <a:ext cx="231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&lt;button&gt;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FF442-2AF7-4291-BFE4-4EBB40D75E65}"/>
              </a:ext>
            </a:extLst>
          </p:cNvPr>
          <p:cNvSpPr txBox="1"/>
          <p:nvPr/>
        </p:nvSpPr>
        <p:spPr>
          <a:xfrm>
            <a:off x="9623378" y="5171745"/>
            <a:ext cx="231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&lt;button&gt;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75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7A672-3701-404E-B22F-DBDDAF1C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장 구현</a:t>
            </a:r>
            <a:r>
              <a:rPr lang="en-US" altLang="ko-KR" dirty="0"/>
              <a:t>(</a:t>
            </a:r>
            <a:r>
              <a:rPr lang="ko-KR" altLang="en-US" dirty="0"/>
              <a:t>등록이벤트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B8060-86AE-430A-9BE9-AECC578F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버튼을 누르면 숫자가 랜덤으로 </a:t>
            </a:r>
            <a:r>
              <a:rPr lang="ko-KR" altLang="en-US" dirty="0" err="1"/>
              <a:t>뽑아짐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이름을 입력하기전에 성도 입력하라고 경고창이 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제출 버튼에 마우스를 올리면 빨간색으로 색이 변함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설문 </a:t>
            </a:r>
            <a:r>
              <a:rPr lang="ko-KR" altLang="en-US" dirty="0" err="1"/>
              <a:t>조사할때</a:t>
            </a:r>
            <a:r>
              <a:rPr lang="ko-KR" altLang="en-US" dirty="0"/>
              <a:t> 걸리는 시간을 측정함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야간모드 버튼을 누르면 배경색과 글씨색이 바뀜</a:t>
            </a: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26B1A89-68C1-4154-A577-830BFFB1D5D6}"/>
              </a:ext>
            </a:extLst>
          </p:cNvPr>
          <p:cNvSpPr txBox="1">
            <a:spLocks/>
          </p:cNvSpPr>
          <p:nvPr/>
        </p:nvSpPr>
        <p:spPr>
          <a:xfrm>
            <a:off x="6388769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618B7-016B-487C-B564-1DA9B8770DF4}"/>
              </a:ext>
            </a:extLst>
          </p:cNvPr>
          <p:cNvSpPr/>
          <p:nvPr/>
        </p:nvSpPr>
        <p:spPr>
          <a:xfrm>
            <a:off x="7438822" y="480399"/>
            <a:ext cx="1096760" cy="475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0779D0-CB75-4A29-96D0-ED8E43DF56BB}"/>
              </a:ext>
            </a:extLst>
          </p:cNvPr>
          <p:cNvSpPr/>
          <p:nvPr/>
        </p:nvSpPr>
        <p:spPr>
          <a:xfrm>
            <a:off x="8753801" y="480399"/>
            <a:ext cx="1739153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5F2918-CE73-4CC1-A024-36124F1EE7FF}"/>
              </a:ext>
            </a:extLst>
          </p:cNvPr>
          <p:cNvSpPr/>
          <p:nvPr/>
        </p:nvSpPr>
        <p:spPr>
          <a:xfrm>
            <a:off x="7438822" y="4520489"/>
            <a:ext cx="2441465" cy="475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스톱워치 정지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B57E6F-620E-413B-A432-667376B924AB}"/>
              </a:ext>
            </a:extLst>
          </p:cNvPr>
          <p:cNvSpPr txBox="1"/>
          <p:nvPr/>
        </p:nvSpPr>
        <p:spPr>
          <a:xfrm>
            <a:off x="7370170" y="973458"/>
            <a:ext cx="231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&lt;button&gt;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FF442-2AF7-4291-BFE4-4EBB40D75E65}"/>
              </a:ext>
            </a:extLst>
          </p:cNvPr>
          <p:cNvSpPr txBox="1"/>
          <p:nvPr/>
        </p:nvSpPr>
        <p:spPr>
          <a:xfrm>
            <a:off x="7370170" y="5764348"/>
            <a:ext cx="231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&lt;button&gt;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7AD54E-33DA-4194-8BA2-347B2CAA9D61}"/>
              </a:ext>
            </a:extLst>
          </p:cNvPr>
          <p:cNvSpPr/>
          <p:nvPr/>
        </p:nvSpPr>
        <p:spPr>
          <a:xfrm>
            <a:off x="7479631" y="1479175"/>
            <a:ext cx="3520063" cy="977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반드시 성을 포함해서 입력해주세요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5C4D8F-D399-434D-9206-61C9261BE459}"/>
              </a:ext>
            </a:extLst>
          </p:cNvPr>
          <p:cNvSpPr/>
          <p:nvPr/>
        </p:nvSpPr>
        <p:spPr>
          <a:xfrm>
            <a:off x="10112897" y="2087508"/>
            <a:ext cx="806823" cy="27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8A3A67-8624-4F61-8CA9-3FBCDC71DEF3}"/>
              </a:ext>
            </a:extLst>
          </p:cNvPr>
          <p:cNvSpPr/>
          <p:nvPr/>
        </p:nvSpPr>
        <p:spPr>
          <a:xfrm>
            <a:off x="7479631" y="2877671"/>
            <a:ext cx="1126487" cy="3944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D7D804-AA83-467C-9939-5381E9D6CF4C}"/>
              </a:ext>
            </a:extLst>
          </p:cNvPr>
          <p:cNvSpPr/>
          <p:nvPr/>
        </p:nvSpPr>
        <p:spPr>
          <a:xfrm>
            <a:off x="9623377" y="2877671"/>
            <a:ext cx="1126487" cy="3944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E689C8-D4D2-4F5F-95B0-60AAFD08C2E0}"/>
              </a:ext>
            </a:extLst>
          </p:cNvPr>
          <p:cNvSpPr/>
          <p:nvPr/>
        </p:nvSpPr>
        <p:spPr>
          <a:xfrm>
            <a:off x="7438822" y="3617535"/>
            <a:ext cx="1096760" cy="475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E51FBC-C2BD-4F8B-8D3F-EE8272E1C04E}"/>
              </a:ext>
            </a:extLst>
          </p:cNvPr>
          <p:cNvSpPr/>
          <p:nvPr/>
        </p:nvSpPr>
        <p:spPr>
          <a:xfrm>
            <a:off x="8753801" y="3617535"/>
            <a:ext cx="1739153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0D7CBC-419A-4FD3-B8DD-C20FCE88371E}"/>
              </a:ext>
            </a:extLst>
          </p:cNvPr>
          <p:cNvSpPr txBox="1"/>
          <p:nvPr/>
        </p:nvSpPr>
        <p:spPr>
          <a:xfrm>
            <a:off x="7370170" y="4110594"/>
            <a:ext cx="231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&lt;button&gt;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E58BC9-F323-4331-8CA8-7D8BB174C7E9}"/>
              </a:ext>
            </a:extLst>
          </p:cNvPr>
          <p:cNvSpPr txBox="1"/>
          <p:nvPr/>
        </p:nvSpPr>
        <p:spPr>
          <a:xfrm>
            <a:off x="10516308" y="3679398"/>
            <a:ext cx="112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25C6B8-4193-4EFC-8ABD-74A528180FE1}"/>
              </a:ext>
            </a:extLst>
          </p:cNvPr>
          <p:cNvSpPr/>
          <p:nvPr/>
        </p:nvSpPr>
        <p:spPr>
          <a:xfrm>
            <a:off x="7438821" y="5200551"/>
            <a:ext cx="1400969" cy="475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야간모드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194C5AD-4A4E-4252-B221-FF86031A943D}"/>
              </a:ext>
            </a:extLst>
          </p:cNvPr>
          <p:cNvSpPr/>
          <p:nvPr/>
        </p:nvSpPr>
        <p:spPr>
          <a:xfrm>
            <a:off x="10443116" y="5200551"/>
            <a:ext cx="1400969" cy="1292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배경</a:t>
            </a:r>
            <a:r>
              <a:rPr lang="en-US" altLang="ko-KR" dirty="0"/>
              <a:t>: </a:t>
            </a:r>
            <a:r>
              <a:rPr lang="ko-KR" altLang="en-US" dirty="0"/>
              <a:t>검정</a:t>
            </a:r>
            <a:endParaRPr lang="en-US" altLang="ko-KR" dirty="0"/>
          </a:p>
          <a:p>
            <a:pPr algn="ctr"/>
            <a:r>
              <a:rPr lang="ko-KR" altLang="en-US" dirty="0"/>
              <a:t>글씨</a:t>
            </a:r>
            <a:r>
              <a:rPr lang="en-US" altLang="ko-KR" dirty="0"/>
              <a:t>: </a:t>
            </a:r>
            <a:r>
              <a:rPr lang="ko-KR" altLang="en-US" dirty="0"/>
              <a:t>흰색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FB5742-1BE8-43D7-9683-D321D7FC4CC5}"/>
              </a:ext>
            </a:extLst>
          </p:cNvPr>
          <p:cNvSpPr/>
          <p:nvPr/>
        </p:nvSpPr>
        <p:spPr>
          <a:xfrm>
            <a:off x="8968570" y="5200551"/>
            <a:ext cx="1400969" cy="1292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배경</a:t>
            </a:r>
            <a:r>
              <a:rPr lang="en-US" altLang="ko-KR" dirty="0"/>
              <a:t>: </a:t>
            </a:r>
            <a:r>
              <a:rPr lang="ko-KR" altLang="en-US" dirty="0"/>
              <a:t>흰색</a:t>
            </a:r>
            <a:endParaRPr lang="en-US" altLang="ko-KR" dirty="0"/>
          </a:p>
          <a:p>
            <a:pPr algn="ctr"/>
            <a:r>
              <a:rPr lang="ko-KR" altLang="en-US" dirty="0"/>
              <a:t>글씨</a:t>
            </a:r>
            <a:r>
              <a:rPr lang="en-US" altLang="ko-KR" dirty="0"/>
              <a:t>: </a:t>
            </a:r>
            <a:r>
              <a:rPr lang="ko-KR" altLang="en-US" dirty="0"/>
              <a:t>검정</a:t>
            </a:r>
          </a:p>
        </p:txBody>
      </p:sp>
      <p:sp>
        <p:nvSpPr>
          <p:cNvPr id="25" name="화살표: 아래로 구부러짐 24">
            <a:extLst>
              <a:ext uri="{FF2B5EF4-FFF2-40B4-BE49-F238E27FC236}">
                <a16:creationId xmlns:a16="http://schemas.microsoft.com/office/drawing/2014/main" id="{A85F0AD4-7DDA-4F14-BB93-2AEEB9773A07}"/>
              </a:ext>
            </a:extLst>
          </p:cNvPr>
          <p:cNvSpPr/>
          <p:nvPr/>
        </p:nvSpPr>
        <p:spPr>
          <a:xfrm>
            <a:off x="9959788" y="4995618"/>
            <a:ext cx="1039906" cy="2049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045B0EF9-F5D9-4D1C-89B4-48D924B46D87}"/>
              </a:ext>
            </a:extLst>
          </p:cNvPr>
          <p:cNvSpPr/>
          <p:nvPr/>
        </p:nvSpPr>
        <p:spPr>
          <a:xfrm>
            <a:off x="8753801" y="2962557"/>
            <a:ext cx="713903" cy="23490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위로 구부러짐 26">
            <a:extLst>
              <a:ext uri="{FF2B5EF4-FFF2-40B4-BE49-F238E27FC236}">
                <a16:creationId xmlns:a16="http://schemas.microsoft.com/office/drawing/2014/main" id="{0FBAF11A-003F-4DF3-B558-0BEAF382E264}"/>
              </a:ext>
            </a:extLst>
          </p:cNvPr>
          <p:cNvSpPr/>
          <p:nvPr/>
        </p:nvSpPr>
        <p:spPr>
          <a:xfrm flipH="1">
            <a:off x="9959788" y="6492875"/>
            <a:ext cx="1039906" cy="20493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F06905-69DD-432B-913C-B4104E354922}"/>
              </a:ext>
            </a:extLst>
          </p:cNvPr>
          <p:cNvSpPr txBox="1"/>
          <p:nvPr/>
        </p:nvSpPr>
        <p:spPr>
          <a:xfrm>
            <a:off x="6651812" y="609600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DCB862-A215-4A92-8A58-61ABD2191195}"/>
              </a:ext>
            </a:extLst>
          </p:cNvPr>
          <p:cNvSpPr txBox="1"/>
          <p:nvPr/>
        </p:nvSpPr>
        <p:spPr>
          <a:xfrm>
            <a:off x="6651812" y="1509713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432B91-E14C-422D-8567-50FE1BFABE0E}"/>
              </a:ext>
            </a:extLst>
          </p:cNvPr>
          <p:cNvSpPr txBox="1"/>
          <p:nvPr/>
        </p:nvSpPr>
        <p:spPr>
          <a:xfrm>
            <a:off x="6651812" y="2856198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786F97-3CFA-4CA0-81CD-4356B4C369F7}"/>
              </a:ext>
            </a:extLst>
          </p:cNvPr>
          <p:cNvSpPr txBox="1"/>
          <p:nvPr/>
        </p:nvSpPr>
        <p:spPr>
          <a:xfrm>
            <a:off x="6651812" y="3684819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BFBB78-ADB7-431E-BE9F-7D9CE4AB7EF6}"/>
              </a:ext>
            </a:extLst>
          </p:cNvPr>
          <p:cNvSpPr txBox="1"/>
          <p:nvPr/>
        </p:nvSpPr>
        <p:spPr>
          <a:xfrm>
            <a:off x="6651812" y="5253449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93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7A672-3701-404E-B22F-DBDDAF1C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장 구현</a:t>
            </a:r>
            <a:r>
              <a:rPr lang="en-US" altLang="ko-KR" dirty="0"/>
              <a:t>(API)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B8060-86AE-430A-9BE9-AECC578F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09" y="1440615"/>
            <a:ext cx="5257800" cy="5052260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설문조사에 현재 위치 정보를 조사하는 항목을 추가하여 </a:t>
            </a:r>
            <a:r>
              <a:rPr lang="en-US" altLang="ko-KR" dirty="0"/>
              <a:t>‘</a:t>
            </a:r>
            <a:r>
              <a:rPr lang="ko-KR" altLang="en-US" dirty="0"/>
              <a:t>위치정보</a:t>
            </a:r>
            <a:r>
              <a:rPr lang="en-US" altLang="ko-KR" dirty="0"/>
              <a:t>＇</a:t>
            </a:r>
            <a:r>
              <a:rPr lang="ko-KR" altLang="en-US" dirty="0"/>
              <a:t>라는 버튼을 누르면 현재 사용자의 위치가 자동으로 입력되게 하였다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단발성 위치 요청하는 </a:t>
            </a:r>
            <a:r>
              <a:rPr lang="en-US" altLang="ko-KR" dirty="0" err="1"/>
              <a:t>getCurrentPosition</a:t>
            </a:r>
            <a:r>
              <a:rPr lang="en-US" altLang="ko-KR" dirty="0"/>
              <a:t>()</a:t>
            </a:r>
            <a:r>
              <a:rPr lang="ko-KR" altLang="en-US" dirty="0"/>
              <a:t>을 사용했다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26B1A89-68C1-4154-A577-830BFFB1D5D6}"/>
              </a:ext>
            </a:extLst>
          </p:cNvPr>
          <p:cNvSpPr txBox="1">
            <a:spLocks/>
          </p:cNvSpPr>
          <p:nvPr/>
        </p:nvSpPr>
        <p:spPr>
          <a:xfrm>
            <a:off x="6388769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618B7-016B-487C-B564-1DA9B8770DF4}"/>
              </a:ext>
            </a:extLst>
          </p:cNvPr>
          <p:cNvSpPr/>
          <p:nvPr/>
        </p:nvSpPr>
        <p:spPr>
          <a:xfrm>
            <a:off x="7431741" y="2223247"/>
            <a:ext cx="1337160" cy="475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위치정보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0779D0-CB75-4A29-96D0-ED8E43DF56BB}"/>
              </a:ext>
            </a:extLst>
          </p:cNvPr>
          <p:cNvSpPr/>
          <p:nvPr/>
        </p:nvSpPr>
        <p:spPr>
          <a:xfrm>
            <a:off x="8939230" y="2196353"/>
            <a:ext cx="2885217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0F47D-0B64-4316-8C00-BECD1E1B9F7F}"/>
              </a:ext>
            </a:extLst>
          </p:cNvPr>
          <p:cNvSpPr txBox="1"/>
          <p:nvPr/>
        </p:nvSpPr>
        <p:spPr>
          <a:xfrm>
            <a:off x="7401013" y="2875983"/>
            <a:ext cx="126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&lt;button&gt;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14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7A672-3701-404E-B22F-DBDDAF1C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Php</a:t>
            </a:r>
            <a:r>
              <a:rPr lang="ko-KR" altLang="en-US" dirty="0"/>
              <a:t>연동에 대해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B8060-86AE-430A-9BE9-AECC578F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09" y="1440615"/>
            <a:ext cx="10059932" cy="36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폼에 내용을 입력하고 전송을 누르면 </a:t>
            </a:r>
            <a:r>
              <a:rPr lang="en-US" altLang="ko-KR" dirty="0"/>
              <a:t>php</a:t>
            </a:r>
            <a:r>
              <a:rPr lang="ko-KR" altLang="en-US" dirty="0"/>
              <a:t>연동해서 데이터베이스에 저장된다</a:t>
            </a:r>
            <a:r>
              <a:rPr lang="en-US" altLang="ko-KR" dirty="0"/>
              <a:t>. Php</a:t>
            </a:r>
            <a:r>
              <a:rPr lang="ko-KR" altLang="en-US" dirty="0"/>
              <a:t> </a:t>
            </a:r>
            <a:r>
              <a:rPr lang="en-US" altLang="ko-KR" dirty="0"/>
              <a:t>get</a:t>
            </a:r>
            <a:r>
              <a:rPr lang="ko-KR" altLang="en-US" dirty="0"/>
              <a:t>방식으로 넘겨서 다음페이지에서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26B1A89-68C1-4154-A577-830BFFB1D5D6}"/>
              </a:ext>
            </a:extLst>
          </p:cNvPr>
          <p:cNvSpPr txBox="1">
            <a:spLocks/>
          </p:cNvSpPr>
          <p:nvPr/>
        </p:nvSpPr>
        <p:spPr>
          <a:xfrm>
            <a:off x="6388769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3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3CAFC9-8195-4270-B83E-F0440B9FE881}"/>
              </a:ext>
            </a:extLst>
          </p:cNvPr>
          <p:cNvSpPr/>
          <p:nvPr/>
        </p:nvSpPr>
        <p:spPr>
          <a:xfrm>
            <a:off x="5690346" y="421342"/>
            <a:ext cx="1255059" cy="33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document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9BF8B4-72DE-45FB-A634-527A69C1248D}"/>
              </a:ext>
            </a:extLst>
          </p:cNvPr>
          <p:cNvSpPr/>
          <p:nvPr/>
        </p:nvSpPr>
        <p:spPr>
          <a:xfrm>
            <a:off x="5728447" y="938346"/>
            <a:ext cx="1101976" cy="33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D1FB3B-DA43-404E-83AE-26C289001998}"/>
              </a:ext>
            </a:extLst>
          </p:cNvPr>
          <p:cNvSpPr/>
          <p:nvPr/>
        </p:nvSpPr>
        <p:spPr>
          <a:xfrm>
            <a:off x="1631700" y="1838709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4C30F3-8323-437B-9B17-3CA0F22C3511}"/>
              </a:ext>
            </a:extLst>
          </p:cNvPr>
          <p:cNvSpPr/>
          <p:nvPr/>
        </p:nvSpPr>
        <p:spPr>
          <a:xfrm>
            <a:off x="5070473" y="2672189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23" name="육각형 22">
            <a:extLst>
              <a:ext uri="{FF2B5EF4-FFF2-40B4-BE49-F238E27FC236}">
                <a16:creationId xmlns:a16="http://schemas.microsoft.com/office/drawing/2014/main" id="{395A62C7-4757-42A0-8686-F6724920FCFE}"/>
              </a:ext>
            </a:extLst>
          </p:cNvPr>
          <p:cNvSpPr/>
          <p:nvPr/>
        </p:nvSpPr>
        <p:spPr>
          <a:xfrm>
            <a:off x="1542004" y="3207238"/>
            <a:ext cx="816185" cy="4232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4F90B8-2C9B-470F-8803-52C3A48EC9C9}"/>
              </a:ext>
            </a:extLst>
          </p:cNvPr>
          <p:cNvSpPr/>
          <p:nvPr/>
        </p:nvSpPr>
        <p:spPr>
          <a:xfrm>
            <a:off x="5070472" y="3363062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FF3948-88E5-45FA-968A-946D5BD44B99}"/>
              </a:ext>
            </a:extLst>
          </p:cNvPr>
          <p:cNvSpPr/>
          <p:nvPr/>
        </p:nvSpPr>
        <p:spPr>
          <a:xfrm>
            <a:off x="5973172" y="399861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ul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DD2686-A099-4929-89C8-845D5A0CE3DB}"/>
              </a:ext>
            </a:extLst>
          </p:cNvPr>
          <p:cNvSpPr/>
          <p:nvPr/>
        </p:nvSpPr>
        <p:spPr>
          <a:xfrm>
            <a:off x="4946599" y="490440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92D6B9-D14E-4B80-A02B-01C030A8901D}"/>
              </a:ext>
            </a:extLst>
          </p:cNvPr>
          <p:cNvSpPr/>
          <p:nvPr/>
        </p:nvSpPr>
        <p:spPr>
          <a:xfrm>
            <a:off x="5693380" y="490440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A66D5B-6C5A-47D7-9A6F-EDB551BBF288}"/>
              </a:ext>
            </a:extLst>
          </p:cNvPr>
          <p:cNvSpPr/>
          <p:nvPr/>
        </p:nvSpPr>
        <p:spPr>
          <a:xfrm>
            <a:off x="6479444" y="490440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48F230-229E-4837-8BAA-C45D73A5F4C8}"/>
              </a:ext>
            </a:extLst>
          </p:cNvPr>
          <p:cNvSpPr/>
          <p:nvPr/>
        </p:nvSpPr>
        <p:spPr>
          <a:xfrm>
            <a:off x="7199275" y="490440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757105-9572-40E8-82AA-2AEE85ACF31F}"/>
              </a:ext>
            </a:extLst>
          </p:cNvPr>
          <p:cNvSpPr/>
          <p:nvPr/>
        </p:nvSpPr>
        <p:spPr>
          <a:xfrm>
            <a:off x="8323179" y="403671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6F86FF0-C831-466B-9057-A5E60F4C5EB8}"/>
              </a:ext>
            </a:extLst>
          </p:cNvPr>
          <p:cNvSpPr/>
          <p:nvPr/>
        </p:nvSpPr>
        <p:spPr>
          <a:xfrm>
            <a:off x="576413" y="2501621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meta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C30646-5404-4605-91CC-72137E29BB9C}"/>
              </a:ext>
            </a:extLst>
          </p:cNvPr>
          <p:cNvSpPr/>
          <p:nvPr/>
        </p:nvSpPr>
        <p:spPr>
          <a:xfrm>
            <a:off x="1565960" y="2501621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7BA379B-55A8-44D2-AFC5-611141A87EAF}"/>
              </a:ext>
            </a:extLst>
          </p:cNvPr>
          <p:cNvSpPr/>
          <p:nvPr/>
        </p:nvSpPr>
        <p:spPr>
          <a:xfrm>
            <a:off x="2475389" y="2501621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style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AE6589D-6D1C-4257-816B-6CB4553B17B5}"/>
              </a:ext>
            </a:extLst>
          </p:cNvPr>
          <p:cNvSpPr/>
          <p:nvPr/>
        </p:nvSpPr>
        <p:spPr>
          <a:xfrm>
            <a:off x="576413" y="3193086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chrset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5A7AD7-8ECD-4D89-A901-C1ECF84717B4}"/>
              </a:ext>
            </a:extLst>
          </p:cNvPr>
          <p:cNvSpPr/>
          <p:nvPr/>
        </p:nvSpPr>
        <p:spPr>
          <a:xfrm>
            <a:off x="7029441" y="1696453"/>
            <a:ext cx="726489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4BB7F3-BC6C-4BD6-B87D-61A2D8C01EF3}"/>
              </a:ext>
            </a:extLst>
          </p:cNvPr>
          <p:cNvSpPr/>
          <p:nvPr/>
        </p:nvSpPr>
        <p:spPr>
          <a:xfrm>
            <a:off x="3805626" y="2644353"/>
            <a:ext cx="935879" cy="4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408B1EA-88DE-41C1-B6B9-26FACA086251}"/>
              </a:ext>
            </a:extLst>
          </p:cNvPr>
          <p:cNvSpPr/>
          <p:nvPr/>
        </p:nvSpPr>
        <p:spPr>
          <a:xfrm>
            <a:off x="3805626" y="329983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h2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454DE4-5484-4B7E-A2B1-8B0206FB5383}"/>
              </a:ext>
            </a:extLst>
          </p:cNvPr>
          <p:cNvSpPr/>
          <p:nvPr/>
        </p:nvSpPr>
        <p:spPr>
          <a:xfrm>
            <a:off x="3805626" y="3906961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11FFFC9-9A4A-4368-A0FE-145C16AFE730}"/>
              </a:ext>
            </a:extLst>
          </p:cNvPr>
          <p:cNvSpPr/>
          <p:nvPr/>
        </p:nvSpPr>
        <p:spPr>
          <a:xfrm>
            <a:off x="7530201" y="2644353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div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FDED794-43BB-4E1B-A22E-4D2486E8A333}"/>
              </a:ext>
            </a:extLst>
          </p:cNvPr>
          <p:cNvSpPr/>
          <p:nvPr/>
        </p:nvSpPr>
        <p:spPr>
          <a:xfrm>
            <a:off x="6422431" y="334938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43E1CD7-38FC-4F67-952C-536543C54C06}"/>
              </a:ext>
            </a:extLst>
          </p:cNvPr>
          <p:cNvSpPr/>
          <p:nvPr/>
        </p:nvSpPr>
        <p:spPr>
          <a:xfrm>
            <a:off x="8916468" y="3379459"/>
            <a:ext cx="876255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article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F2BFC37-B2D8-4B3D-B48F-BF5B263C17FA}"/>
              </a:ext>
            </a:extLst>
          </p:cNvPr>
          <p:cNvSpPr/>
          <p:nvPr/>
        </p:nvSpPr>
        <p:spPr>
          <a:xfrm>
            <a:off x="9065621" y="4036710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h3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38884D5-42A1-4869-982C-A830ED245805}"/>
              </a:ext>
            </a:extLst>
          </p:cNvPr>
          <p:cNvSpPr/>
          <p:nvPr/>
        </p:nvSpPr>
        <p:spPr>
          <a:xfrm>
            <a:off x="10701062" y="3404185"/>
            <a:ext cx="970662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8F19924-27F3-4F97-9CC6-B93964FB030F}"/>
              </a:ext>
            </a:extLst>
          </p:cNvPr>
          <p:cNvSpPr/>
          <p:nvPr/>
        </p:nvSpPr>
        <p:spPr>
          <a:xfrm>
            <a:off x="11340797" y="4100559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35D5843-88A4-4CF6-A6DF-04D0A54D05C2}"/>
              </a:ext>
            </a:extLst>
          </p:cNvPr>
          <p:cNvSpPr/>
          <p:nvPr/>
        </p:nvSpPr>
        <p:spPr>
          <a:xfrm>
            <a:off x="10524540" y="4073841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AA4F50C-EFB0-40BE-B008-E46F42E10651}"/>
              </a:ext>
            </a:extLst>
          </p:cNvPr>
          <p:cNvSpPr/>
          <p:nvPr/>
        </p:nvSpPr>
        <p:spPr>
          <a:xfrm>
            <a:off x="4946599" y="547976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2091F5E-F9AE-4084-AAA5-DF7293F263FE}"/>
              </a:ext>
            </a:extLst>
          </p:cNvPr>
          <p:cNvSpPr/>
          <p:nvPr/>
        </p:nvSpPr>
        <p:spPr>
          <a:xfrm>
            <a:off x="5722478" y="547976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49C1889-0ABC-4596-917F-688980EE1217}"/>
              </a:ext>
            </a:extLst>
          </p:cNvPr>
          <p:cNvSpPr/>
          <p:nvPr/>
        </p:nvSpPr>
        <p:spPr>
          <a:xfrm>
            <a:off x="6498357" y="547976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77B53CF-25FA-438C-94CE-D5D0B809C5EE}"/>
              </a:ext>
            </a:extLst>
          </p:cNvPr>
          <p:cNvSpPr/>
          <p:nvPr/>
        </p:nvSpPr>
        <p:spPr>
          <a:xfrm>
            <a:off x="7265534" y="5479765"/>
            <a:ext cx="661853" cy="42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FD3B47C-3CD0-48DA-95FC-BE90240FECBB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994945" y="1272518"/>
            <a:ext cx="4284490" cy="56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BE3AB22-BD81-40E4-AEF8-90D786E24664}"/>
              </a:ext>
            </a:extLst>
          </p:cNvPr>
          <p:cNvCxnSpPr>
            <a:cxnSpLocks/>
            <a:stCxn id="5" idx="2"/>
            <a:endCxn id="48" idx="0"/>
          </p:cNvCxnSpPr>
          <p:nvPr/>
        </p:nvCxnSpPr>
        <p:spPr>
          <a:xfrm>
            <a:off x="6279435" y="1272518"/>
            <a:ext cx="1113251" cy="423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CD28436-4365-46DA-ADBC-402451A20CC8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939658" y="2261939"/>
            <a:ext cx="1055287" cy="23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B63F861-04E6-46B7-B4E4-87BAEED061DB}"/>
              </a:ext>
            </a:extLst>
          </p:cNvPr>
          <p:cNvCxnSpPr>
            <a:cxnSpLocks/>
            <a:stCxn id="45" idx="0"/>
            <a:endCxn id="7" idx="2"/>
          </p:cNvCxnSpPr>
          <p:nvPr/>
        </p:nvCxnSpPr>
        <p:spPr>
          <a:xfrm flipV="1">
            <a:off x="1929205" y="2261939"/>
            <a:ext cx="65740" cy="23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8A2DF9F-85DC-4390-9301-E898AC1A2731}"/>
              </a:ext>
            </a:extLst>
          </p:cNvPr>
          <p:cNvCxnSpPr>
            <a:cxnSpLocks/>
            <a:stCxn id="7" idx="2"/>
            <a:endCxn id="46" idx="0"/>
          </p:cNvCxnSpPr>
          <p:nvPr/>
        </p:nvCxnSpPr>
        <p:spPr>
          <a:xfrm>
            <a:off x="1994945" y="2261939"/>
            <a:ext cx="843689" cy="23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3106DFD-3D0D-42B4-B45C-912BD495AFE5}"/>
              </a:ext>
            </a:extLst>
          </p:cNvPr>
          <p:cNvCxnSpPr>
            <a:cxnSpLocks/>
            <a:stCxn id="49" idx="0"/>
            <a:endCxn id="48" idx="2"/>
          </p:cNvCxnSpPr>
          <p:nvPr/>
        </p:nvCxnSpPr>
        <p:spPr>
          <a:xfrm flipV="1">
            <a:off x="4273566" y="2119683"/>
            <a:ext cx="3119120" cy="52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DE8529F-40EB-49FC-95BB-3ACCD9C94311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H="1" flipV="1">
            <a:off x="7392686" y="2119683"/>
            <a:ext cx="468442" cy="52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1BE12D4-5DDD-4B9B-A9D8-F4C6F0BC1C85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4136553" y="3067583"/>
            <a:ext cx="24492" cy="23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C041735-5ABE-4F16-9F97-7923BCC6169B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4136553" y="3723065"/>
            <a:ext cx="0" cy="183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BD5C78F-9950-4FAA-B80E-22A0B1C2108B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 flipH="1">
            <a:off x="5401399" y="3095419"/>
            <a:ext cx="1" cy="267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E348AEF-A373-4325-A620-B47D299A3060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 flipH="1">
            <a:off x="6753358" y="3067583"/>
            <a:ext cx="1107770" cy="281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53CA127F-FE3D-408E-8782-780B65547431}"/>
              </a:ext>
            </a:extLst>
          </p:cNvPr>
          <p:cNvCxnSpPr>
            <a:cxnSpLocks/>
            <a:stCxn id="52" idx="2"/>
            <a:endCxn id="56" idx="0"/>
          </p:cNvCxnSpPr>
          <p:nvPr/>
        </p:nvCxnSpPr>
        <p:spPr>
          <a:xfrm>
            <a:off x="7861128" y="3067583"/>
            <a:ext cx="1493468" cy="31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2F7C80E-3121-47EF-953B-DFD3F5843296}"/>
              </a:ext>
            </a:extLst>
          </p:cNvPr>
          <p:cNvCxnSpPr>
            <a:cxnSpLocks/>
            <a:stCxn id="52" idx="2"/>
            <a:endCxn id="61" idx="0"/>
          </p:cNvCxnSpPr>
          <p:nvPr/>
        </p:nvCxnSpPr>
        <p:spPr>
          <a:xfrm>
            <a:off x="7861128" y="3067583"/>
            <a:ext cx="3325265" cy="33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4AD8D93-51C4-4C66-9DDD-9FD65F93454C}"/>
              </a:ext>
            </a:extLst>
          </p:cNvPr>
          <p:cNvCxnSpPr>
            <a:cxnSpLocks/>
            <a:stCxn id="53" idx="2"/>
            <a:endCxn id="32" idx="0"/>
          </p:cNvCxnSpPr>
          <p:nvPr/>
        </p:nvCxnSpPr>
        <p:spPr>
          <a:xfrm flipH="1">
            <a:off x="6304099" y="3772610"/>
            <a:ext cx="449259" cy="22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2CF285B-9409-40C7-A131-C5808DE05376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5277526" y="4421840"/>
            <a:ext cx="1026573" cy="48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336D294-EBE4-4180-9DC1-EA71CA2F6C95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6024307" y="4421840"/>
            <a:ext cx="279792" cy="48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475E4AAB-130C-4BEC-B5E8-7BBBAEF1FDBB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6304099" y="4421840"/>
            <a:ext cx="506272" cy="48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D4C89800-C651-4A40-807F-1B166B6A1511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>
            <a:off x="6304099" y="4421840"/>
            <a:ext cx="1226103" cy="48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44D82461-5A2C-45A2-95B9-820AE5367A0C}"/>
              </a:ext>
            </a:extLst>
          </p:cNvPr>
          <p:cNvCxnSpPr>
            <a:cxnSpLocks/>
            <a:stCxn id="56" idx="2"/>
            <a:endCxn id="39" idx="0"/>
          </p:cNvCxnSpPr>
          <p:nvPr/>
        </p:nvCxnSpPr>
        <p:spPr>
          <a:xfrm flipH="1">
            <a:off x="8654106" y="3802689"/>
            <a:ext cx="700490" cy="234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5FB6D37-247F-4562-8329-7778D3C8918B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9354596" y="3802689"/>
            <a:ext cx="41952" cy="234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EA132F88-BA32-41D7-8370-3099A23465BF}"/>
              </a:ext>
            </a:extLst>
          </p:cNvPr>
          <p:cNvCxnSpPr>
            <a:cxnSpLocks/>
            <a:stCxn id="61" idx="2"/>
            <a:endCxn id="64" idx="0"/>
          </p:cNvCxnSpPr>
          <p:nvPr/>
        </p:nvCxnSpPr>
        <p:spPr>
          <a:xfrm flipH="1">
            <a:off x="10855467" y="3827415"/>
            <a:ext cx="330926" cy="246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24B71855-0C51-49F7-AED2-F30E7690CA3E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11186393" y="3827415"/>
            <a:ext cx="485331" cy="273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9096DE6-836A-4159-880B-7872FF42BC0D}"/>
              </a:ext>
            </a:extLst>
          </p:cNvPr>
          <p:cNvCxnSpPr>
            <a:cxnSpLocks/>
            <a:stCxn id="33" idx="2"/>
            <a:endCxn id="66" idx="0"/>
          </p:cNvCxnSpPr>
          <p:nvPr/>
        </p:nvCxnSpPr>
        <p:spPr>
          <a:xfrm>
            <a:off x="5277526" y="5327630"/>
            <a:ext cx="0" cy="152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EACD7E0E-C686-4AF7-80D7-7B6DB48A540C}"/>
              </a:ext>
            </a:extLst>
          </p:cNvPr>
          <p:cNvCxnSpPr>
            <a:cxnSpLocks/>
            <a:stCxn id="34" idx="2"/>
            <a:endCxn id="70" idx="0"/>
          </p:cNvCxnSpPr>
          <p:nvPr/>
        </p:nvCxnSpPr>
        <p:spPr>
          <a:xfrm>
            <a:off x="6024307" y="5327630"/>
            <a:ext cx="29098" cy="152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A0BBF060-B172-4E7F-A8FD-B46F71E22C7D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753357" y="5386960"/>
            <a:ext cx="75927" cy="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0590037E-66DA-4663-8A55-9FD1CD4DCE8E}"/>
              </a:ext>
            </a:extLst>
          </p:cNvPr>
          <p:cNvCxnSpPr>
            <a:cxnSpLocks/>
            <a:stCxn id="72" idx="0"/>
            <a:endCxn id="36" idx="2"/>
          </p:cNvCxnSpPr>
          <p:nvPr/>
        </p:nvCxnSpPr>
        <p:spPr>
          <a:xfrm flipH="1" flipV="1">
            <a:off x="7530202" y="5327630"/>
            <a:ext cx="66259" cy="152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CF33E33B-F3A6-457F-92C3-09DD93C72FB0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V="1">
            <a:off x="5401400" y="2119683"/>
            <a:ext cx="1991286" cy="55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5DCA3623-C1B6-4478-8C5C-99386299B3F6}"/>
              </a:ext>
            </a:extLst>
          </p:cNvPr>
          <p:cNvSpPr txBox="1"/>
          <p:nvPr/>
        </p:nvSpPr>
        <p:spPr>
          <a:xfrm>
            <a:off x="381000" y="228600"/>
            <a:ext cx="282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Index.html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0360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528</Words>
  <Application>Microsoft Office PowerPoint</Application>
  <PresentationFormat>와이드스크린</PresentationFormat>
  <Paragraphs>269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기말 기획서</vt:lpstr>
      <vt:lpstr>중간 기획서의 계획: 로그인 기능을 추가하고 survey 항목을 발전시키겠다   결과: 로그인 기능을 배우지 못해서 구현하지 못했다. 그러나 survey 항목을 추가시키고 어둠모드, 버튼색 변경등으로 페이지의 기능을 추가시키는 것에 성공했다. </vt:lpstr>
      <vt:lpstr>Survey페이지에 자바스크립트 기능들을 구현해보았다.  Survey페이지는 홈페이지에 방문한 방문자들을 대상으로 하는 설문조사 페이지이다.</vt:lpstr>
      <vt:lpstr>8장 구현(반복문)</vt:lpstr>
      <vt:lpstr>9장 구현(객체생성자)</vt:lpstr>
      <vt:lpstr>10장 구현(등록이벤트)</vt:lpstr>
      <vt:lpstr>12장 구현(API)</vt:lpstr>
      <vt:lpstr>Php연동에 대해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권지수</dc:creator>
  <cp:lastModifiedBy>권지수</cp:lastModifiedBy>
  <cp:revision>30</cp:revision>
  <dcterms:created xsi:type="dcterms:W3CDTF">2021-05-30T06:02:43Z</dcterms:created>
  <dcterms:modified xsi:type="dcterms:W3CDTF">2021-06-12T01:48:50Z</dcterms:modified>
</cp:coreProperties>
</file>