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63" r:id="rId2"/>
    <p:sldId id="256" r:id="rId3"/>
    <p:sldId id="262" r:id="rId4"/>
    <p:sldId id="269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CA"/>
    <a:srgbClr val="C2FF10"/>
    <a:srgbClr val="B5F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8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4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1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D4BCB6-A9F9-C643-8433-95B3AE4CC62E}"/>
              </a:ext>
            </a:extLst>
          </p:cNvPr>
          <p:cNvGrpSpPr/>
          <p:nvPr/>
        </p:nvGrpSpPr>
        <p:grpSpPr>
          <a:xfrm>
            <a:off x="0" y="2008789"/>
            <a:ext cx="12156657" cy="2840421"/>
            <a:chOff x="35343" y="1650125"/>
            <a:chExt cx="12156657" cy="2840421"/>
          </a:xfrm>
        </p:grpSpPr>
        <p:pic>
          <p:nvPicPr>
            <p:cNvPr id="1026" name="Picture 2" descr="Colorful aesthetic | Etsy">
              <a:extLst>
                <a:ext uri="{FF2B5EF4-FFF2-40B4-BE49-F238E27FC236}">
                  <a16:creationId xmlns:a16="http://schemas.microsoft.com/office/drawing/2014/main" id="{9F05B992-D0DC-8D4D-A2F2-6EBB18D97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3" y="1650125"/>
              <a:ext cx="3980720" cy="284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lorful aesthetic on Twitter: &quot;☆… &quot;">
              <a:extLst>
                <a:ext uri="{FF2B5EF4-FFF2-40B4-BE49-F238E27FC236}">
                  <a16:creationId xmlns:a16="http://schemas.microsoft.com/office/drawing/2014/main" id="{38E96163-2FA4-1C41-BD1A-62DB4AEAF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253" y="1650126"/>
              <a:ext cx="4740747" cy="28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lorful Aesthetic Wallpapers - Top Free Colorful Aesthetic Backgrounds -  WallpaperAccess">
              <a:extLst>
                <a:ext uri="{FF2B5EF4-FFF2-40B4-BE49-F238E27FC236}">
                  <a16:creationId xmlns:a16="http://schemas.microsoft.com/office/drawing/2014/main" id="{970E0CA9-0A82-3743-B972-46B213D3D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63" y="1650125"/>
              <a:ext cx="3435190" cy="2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EAEB4C-3227-2547-97FF-189F74DA71DF}"/>
              </a:ext>
            </a:extLst>
          </p:cNvPr>
          <p:cNvSpPr txBox="1"/>
          <p:nvPr/>
        </p:nvSpPr>
        <p:spPr>
          <a:xfrm>
            <a:off x="2806262" y="683172"/>
            <a:ext cx="601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Welcom</a:t>
            </a:r>
            <a:r>
              <a:rPr lang="en-US" b="1" dirty="0"/>
              <a:t>e</a:t>
            </a:r>
            <a:r>
              <a:rPr lang="en-KR" b="1" dirty="0"/>
              <a:t> To Slow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B5312-BF84-4B48-AB1C-BBD974384288}"/>
              </a:ext>
            </a:extLst>
          </p:cNvPr>
          <p:cNvSpPr txBox="1"/>
          <p:nvPr/>
        </p:nvSpPr>
        <p:spPr>
          <a:xfrm>
            <a:off x="4246179" y="5623034"/>
            <a:ext cx="3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Jisoo Yu</a:t>
            </a:r>
          </a:p>
          <a:p>
            <a:pPr algn="ctr"/>
            <a:r>
              <a:rPr lang="en-KR" dirty="0"/>
              <a:t>2021.3.17</a:t>
            </a:r>
          </a:p>
        </p:txBody>
      </p:sp>
    </p:spTree>
    <p:extLst>
      <p:ext uri="{BB962C8B-B14F-4D97-AF65-F5344CB8AC3E}">
        <p14:creationId xmlns:p14="http://schemas.microsoft.com/office/powerpoint/2010/main" val="20485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6B752-1FBE-4CAF-AC58-E4FFD7B5E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7" r="1589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02E42-1CA9-6244-A073-F2BD3AB3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017" y="809174"/>
            <a:ext cx="3263833" cy="4052429"/>
          </a:xfrm>
        </p:spPr>
        <p:txBody>
          <a:bodyPr anchor="b">
            <a:normAutofit fontScale="90000"/>
          </a:bodyPr>
          <a:lstStyle/>
          <a:p>
            <a:r>
              <a:rPr lang="en-KR" sz="6000" dirty="0"/>
              <a:t>React </a:t>
            </a:r>
            <a:br>
              <a:rPr lang="en-KR" sz="6000" dirty="0"/>
            </a:br>
            <a:r>
              <a:rPr lang="en-KR" sz="6000" dirty="0"/>
              <a:t>Auth0</a:t>
            </a:r>
            <a:br>
              <a:rPr lang="en-KR" sz="6000" dirty="0"/>
            </a:br>
            <a:r>
              <a:rPr lang="en-KR" sz="6000" dirty="0"/>
              <a:t>Hooks </a:t>
            </a:r>
            <a:br>
              <a:rPr lang="en-KR" sz="6000" dirty="0"/>
            </a:br>
            <a:r>
              <a:rPr lang="en-KR" sz="6000" dirty="0"/>
              <a:t>Todo </a:t>
            </a:r>
          </a:p>
        </p:txBody>
      </p:sp>
    </p:spTree>
    <p:extLst>
      <p:ext uri="{BB962C8B-B14F-4D97-AF65-F5344CB8AC3E}">
        <p14:creationId xmlns:p14="http://schemas.microsoft.com/office/powerpoint/2010/main" val="160139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991C-C485-8F40-A979-1CA769809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613" b="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9" name="Freeform: Shape 5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2189E-5C9C-9A4F-B33E-C3DC191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981611"/>
            <a:ext cx="4780129" cy="66357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App</a:t>
            </a:r>
            <a:r>
              <a:rPr lang="ko-KR" altLang="en-US" dirty="0"/>
              <a:t>의 용도</a:t>
            </a:r>
            <a:endParaRPr lang="en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C08A2-DAD3-B245-9DCB-4E0EF701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237" y="1809772"/>
            <a:ext cx="5368525" cy="234553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Todo</a:t>
            </a:r>
            <a:r>
              <a:rPr lang="en-US" altLang="ko-KR" dirty="0"/>
              <a:t> list app</a:t>
            </a:r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Auth0 authentication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React Hooks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35553-7728-4945-BFFE-50A71158D636}"/>
              </a:ext>
            </a:extLst>
          </p:cNvPr>
          <p:cNvSpPr/>
          <p:nvPr/>
        </p:nvSpPr>
        <p:spPr>
          <a:xfrm>
            <a:off x="540891" y="4751280"/>
            <a:ext cx="5231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dirty="0"/>
              <a:t>source code: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jisooyu</a:t>
            </a:r>
            <a:r>
              <a:rPr lang="en-US" dirty="0"/>
              <a:t>/my-react-hooks-</a:t>
            </a:r>
            <a:r>
              <a:rPr lang="en-US" dirty="0" err="1"/>
              <a:t>todo</a:t>
            </a:r>
            <a:r>
              <a:rPr lang="en-US" dirty="0"/>
              <a:t>-complex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659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A85CC2-8AF4-C14A-B88C-431FF7580C66}"/>
              </a:ext>
            </a:extLst>
          </p:cNvPr>
          <p:cNvSpPr/>
          <p:nvPr/>
        </p:nvSpPr>
        <p:spPr>
          <a:xfrm>
            <a:off x="3755917" y="18761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TodoApp.js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9EC4F6-0B8D-E64A-B160-24E747598192}"/>
              </a:ext>
            </a:extLst>
          </p:cNvPr>
          <p:cNvSpPr/>
          <p:nvPr/>
        </p:nvSpPr>
        <p:spPr>
          <a:xfrm>
            <a:off x="6568967" y="26635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LogoutButton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6B8AF7-4970-0D42-9703-0387D84887BC}"/>
              </a:ext>
            </a:extLst>
          </p:cNvPr>
          <p:cNvSpPr/>
          <p:nvPr/>
        </p:nvSpPr>
        <p:spPr>
          <a:xfrm>
            <a:off x="3755917" y="26762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A2EE9B-74ED-1C4C-A098-19819A061698}"/>
              </a:ext>
            </a:extLst>
          </p:cNvPr>
          <p:cNvSpPr/>
          <p:nvPr/>
        </p:nvSpPr>
        <p:spPr>
          <a:xfrm>
            <a:off x="9108967" y="26635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993518-B082-3D45-B8D9-5325A77803A0}"/>
              </a:ext>
            </a:extLst>
          </p:cNvPr>
          <p:cNvSpPr/>
          <p:nvPr/>
        </p:nvSpPr>
        <p:spPr>
          <a:xfrm>
            <a:off x="1127017" y="26635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LoginButton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633E3A-F76F-EB48-950D-B6CEDD660C98}"/>
              </a:ext>
            </a:extLst>
          </p:cNvPr>
          <p:cNvSpPr/>
          <p:nvPr/>
        </p:nvSpPr>
        <p:spPr>
          <a:xfrm>
            <a:off x="3755917" y="34763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UploadApp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FFA293-5279-3F40-B029-36B65EEF3960}"/>
              </a:ext>
            </a:extLst>
          </p:cNvPr>
          <p:cNvSpPr/>
          <p:nvPr/>
        </p:nvSpPr>
        <p:spPr>
          <a:xfrm>
            <a:off x="3755917" y="427005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TodoList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5D8713-4565-6F4A-89EB-B2C6ADB2E15C}"/>
              </a:ext>
            </a:extLst>
          </p:cNvPr>
          <p:cNvSpPr/>
          <p:nvPr/>
        </p:nvSpPr>
        <p:spPr>
          <a:xfrm>
            <a:off x="1127017" y="427005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EditTodoForm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9EAF65-0B82-994A-90CA-23EBFAE79EA7}"/>
              </a:ext>
            </a:extLst>
          </p:cNvPr>
          <p:cNvSpPr/>
          <p:nvPr/>
        </p:nvSpPr>
        <p:spPr>
          <a:xfrm>
            <a:off x="6568967" y="427005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AddTodoForm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4E6320B-AC59-514F-91E9-2B677B34D321}"/>
              </a:ext>
            </a:extLst>
          </p:cNvPr>
          <p:cNvSpPr/>
          <p:nvPr/>
        </p:nvSpPr>
        <p:spPr>
          <a:xfrm>
            <a:off x="3755917" y="5051100"/>
            <a:ext cx="2324100" cy="55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accent2">
                    <a:lumMod val="75000"/>
                  </a:schemeClr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782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0B991C-C485-8F40-A979-1CA769809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613" b="1"/>
          <a:stretch/>
        </p:blipFill>
        <p:spPr>
          <a:xfrm rot="10800000">
            <a:off x="0" y="0"/>
            <a:ext cx="1462267" cy="133693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FB6676-6E30-F24B-AB06-CCBB32CE9729}"/>
              </a:ext>
            </a:extLst>
          </p:cNvPr>
          <p:cNvSpPr/>
          <p:nvPr/>
        </p:nvSpPr>
        <p:spPr>
          <a:xfrm>
            <a:off x="731133" y="1616211"/>
            <a:ext cx="11051894" cy="4425774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지금까지는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remove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useState</a:t>
            </a:r>
            <a:r>
              <a:rPr lang="ko-KR" alt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실행하였으나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component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복잡해지면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수록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이런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방식이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ideal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것은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아님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altLang="ko-KR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useState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보다는 </a:t>
            </a:r>
            <a:r>
              <a:rPr lang="en-US" altLang="ko-KR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useReducer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복잡한 </a:t>
            </a:r>
            <a:r>
              <a:rPr lang="ko-KR" altLang="en-US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로직</a:t>
            </a:r>
            <a:r>
              <a:rPr lang="ko-KR" alt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적합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그리고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useReducer</a:t>
            </a:r>
            <a:r>
              <a:rPr lang="ko-KR" alt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사용하면 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대신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dispatch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전해 줄 수 있어 성능 면에서 우월</a:t>
            </a: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사실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useState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</a:t>
            </a:r>
            <a:r>
              <a:rPr lang="en-US" altLang="ko-KR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useReducer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behind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reducer(state, action) function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action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에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따라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state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가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변동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되는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것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.. 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state</a:t>
            </a:r>
            <a:r>
              <a:rPr lang="ko-KR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와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dispatch</a:t>
            </a:r>
            <a:r>
              <a:rPr lang="ko-KR" altLang="en-US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를</a:t>
            </a:r>
            <a:r>
              <a:rPr lang="en-US" altLang="ko-KR" b="1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return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함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</a:p>
          <a:p>
            <a:pPr lvl="1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const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[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,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dispatch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]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=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useReducer(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reducer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,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initialArg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,</a:t>
            </a:r>
            <a:r>
              <a:rPr lang="en-KR" altLang="en-KR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init</a:t>
            </a:r>
            <a:r>
              <a:rPr lang="en-KR" altLang="en-KR" dirty="0">
                <a:latin typeface="Arial Unicode MS" panose="020B0604020202020204" pitchFamily="34" charset="-128"/>
                <a:ea typeface="Courier New" panose="02070309020205020404" pitchFamily="49" charset="0"/>
              </a:rPr>
              <a:t>);</a:t>
            </a:r>
            <a:r>
              <a:rPr lang="en-KR" altLang="en-KR" sz="1400" dirty="0"/>
              <a:t> </a:t>
            </a: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앞으로는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Redux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Hooks API</a:t>
            </a:r>
            <a:r>
              <a:rPr lang="ko-KR" alt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개발할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가능성이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큼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되면 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사용하는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reducer function</a:t>
            </a:r>
            <a:r>
              <a:rPr lang="ko-KR" alt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</a:t>
            </a:r>
            <a:r>
              <a:rPr lang="en-US" altLang="ko-KR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identical</a:t>
            </a:r>
            <a:endParaRPr lang="en-US" altLang="ko-KR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3B80A-1A11-7248-B8A4-9AFC1329516E}"/>
              </a:ext>
            </a:extLst>
          </p:cNvPr>
          <p:cNvSpPr txBox="1"/>
          <p:nvPr/>
        </p:nvSpPr>
        <p:spPr>
          <a:xfrm>
            <a:off x="2523203" y="319648"/>
            <a:ext cx="6890950" cy="80055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hooks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의 </a:t>
            </a:r>
            <a:r>
              <a:rPr lang="en-US" altLang="ko-KR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useReducer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사용하기 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0384E-8236-434E-8DC8-BD6B8A7BB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613" b="1"/>
          <a:stretch/>
        </p:blipFill>
        <p:spPr>
          <a:xfrm>
            <a:off x="10729733" y="1"/>
            <a:ext cx="1462267" cy="133693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59368-72FF-6340-9587-20752F884906}"/>
              </a:ext>
            </a:extLst>
          </p:cNvPr>
          <p:cNvSpPr/>
          <p:nvPr/>
        </p:nvSpPr>
        <p:spPr>
          <a:xfrm>
            <a:off x="893378" y="4991013"/>
            <a:ext cx="10813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474D"/>
                </a:solidFill>
                <a:latin typeface="Roboto"/>
              </a:rPr>
              <a:t>Basically with a reducer you </a:t>
            </a:r>
            <a:r>
              <a:rPr lang="en-US" sz="1400" dirty="0"/>
              <a:t>dispatch</a:t>
            </a:r>
            <a:r>
              <a:rPr lang="en-US" sz="1400" dirty="0">
                <a:solidFill>
                  <a:srgbClr val="3B474D"/>
                </a:solidFill>
                <a:latin typeface="Roboto"/>
              </a:rPr>
              <a:t> or trigger some actions in your view, those events are listened by a reducer who has the logic inside to update the store which is where your state lives. Now when the store is updated, your component will </a:t>
            </a:r>
            <a:r>
              <a:rPr lang="en-US" sz="1400" dirty="0" err="1">
                <a:solidFill>
                  <a:srgbClr val="3B474D"/>
                </a:solidFill>
                <a:latin typeface="Roboto"/>
              </a:rPr>
              <a:t>rerender</a:t>
            </a:r>
            <a:r>
              <a:rPr lang="en-US" sz="1400" dirty="0">
                <a:solidFill>
                  <a:srgbClr val="3B474D"/>
                </a:solidFill>
                <a:latin typeface="Roboto"/>
              </a:rPr>
              <a:t>.</a:t>
            </a:r>
            <a:endParaRPr lang="en-K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0F24C-7666-8D4C-848E-F4D5549445C2}"/>
              </a:ext>
            </a:extLst>
          </p:cNvPr>
          <p:cNvSpPr/>
          <p:nvPr/>
        </p:nvSpPr>
        <p:spPr>
          <a:xfrm>
            <a:off x="893378" y="5728441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sz="1200" dirty="0"/>
              <a:t>https://softwareontheroad.com/react-hooks/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81BE-FAFC-D34A-9B5E-1F4870238E4A}"/>
              </a:ext>
            </a:extLst>
          </p:cNvPr>
          <p:cNvSpPr txBox="1"/>
          <p:nvPr/>
        </p:nvSpPr>
        <p:spPr>
          <a:xfrm>
            <a:off x="2586605" y="1820718"/>
            <a:ext cx="66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/>
              <a:t>Reducer 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66F5D-80A6-D441-ABE6-395C77533F31}"/>
              </a:ext>
            </a:extLst>
          </p:cNvPr>
          <p:cNvSpPr txBox="1"/>
          <p:nvPr/>
        </p:nvSpPr>
        <p:spPr>
          <a:xfrm>
            <a:off x="1165982" y="3562915"/>
            <a:ext cx="124155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dirty="0"/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E8A10-DA11-3E4E-BAF9-7A0A4A42441B}"/>
              </a:ext>
            </a:extLst>
          </p:cNvPr>
          <p:cNvSpPr txBox="1"/>
          <p:nvPr/>
        </p:nvSpPr>
        <p:spPr>
          <a:xfrm>
            <a:off x="3106137" y="3562915"/>
            <a:ext cx="357511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dirty="0"/>
              <a:t>trigger an action inside reducer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97FFA-97C7-194F-A0F5-65FEC20B10E5}"/>
              </a:ext>
            </a:extLst>
          </p:cNvPr>
          <p:cNvSpPr txBox="1"/>
          <p:nvPr/>
        </p:nvSpPr>
        <p:spPr>
          <a:xfrm>
            <a:off x="7398612" y="3562915"/>
            <a:ext cx="186658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dirty="0"/>
              <a:t>update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4E9D2-FC05-7C4F-A262-BD2309C0D6D7}"/>
              </a:ext>
            </a:extLst>
          </p:cNvPr>
          <p:cNvSpPr txBox="1"/>
          <p:nvPr/>
        </p:nvSpPr>
        <p:spPr>
          <a:xfrm>
            <a:off x="9951024" y="3562915"/>
            <a:ext cx="11632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dirty="0"/>
              <a:t>rerender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DFD0C-456F-C94B-863B-33DF1E6E5E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7534" y="3747581"/>
            <a:ext cx="671997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00B7D-13A2-1847-AE58-F554B6676E39}"/>
              </a:ext>
            </a:extLst>
          </p:cNvPr>
          <p:cNvCxnSpPr>
            <a:cxnSpLocks/>
          </p:cNvCxnSpPr>
          <p:nvPr/>
        </p:nvCxnSpPr>
        <p:spPr>
          <a:xfrm>
            <a:off x="6703464" y="3749886"/>
            <a:ext cx="671997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FD565-B10F-8B4D-A689-042B6E5A0664}"/>
              </a:ext>
            </a:extLst>
          </p:cNvPr>
          <p:cNvCxnSpPr>
            <a:cxnSpLocks/>
          </p:cNvCxnSpPr>
          <p:nvPr/>
        </p:nvCxnSpPr>
        <p:spPr>
          <a:xfrm>
            <a:off x="9279027" y="3752557"/>
            <a:ext cx="671997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F2ED98B-8604-084B-A3B2-48EAAF926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613" b="1"/>
          <a:stretch/>
        </p:blipFill>
        <p:spPr>
          <a:xfrm>
            <a:off x="9142509" y="2"/>
            <a:ext cx="3049490" cy="2788125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344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FAB18-FF2F-7749-A7F8-CB1DA754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" r="1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CE06B-97AC-5B44-A2E2-7266C3AD3841}"/>
              </a:ext>
            </a:extLst>
          </p:cNvPr>
          <p:cNvSpPr txBox="1"/>
          <p:nvPr/>
        </p:nvSpPr>
        <p:spPr>
          <a:xfrm>
            <a:off x="2245932" y="406197"/>
            <a:ext cx="7340048" cy="683246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context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dispatch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의 필요성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8E561-BD40-6E40-80A4-615E49E04BE2}"/>
              </a:ext>
            </a:extLst>
          </p:cNvPr>
          <p:cNvSpPr/>
          <p:nvPr/>
        </p:nvSpPr>
        <p:spPr>
          <a:xfrm>
            <a:off x="2245932" y="1089443"/>
            <a:ext cx="7340048" cy="3189233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/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왜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필요한가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457200" lvl="2"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props</a:t>
            </a:r>
            <a:r>
              <a:rPr lang="ko-KR" altLang="en-US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하위 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구체적으로 전달하지 않으면서 공유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언제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유용한가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457200" lvl="2"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answer: state (ex. notes, data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변경이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일어나면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lang="en-US" sz="2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o"/>
            </a:pPr>
            <a:r>
              <a:rPr lang="en-US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useReducer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useContext</a:t>
            </a:r>
            <a:r>
              <a:rPr lang="ko-KR" altLang="en-US" sz="2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합해서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사용하면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version of redux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가능해짐</a:t>
            </a: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9726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Meiryo</vt:lpstr>
      <vt:lpstr>Roboto</vt:lpstr>
      <vt:lpstr>Yu Gothic</vt:lpstr>
      <vt:lpstr>Yu Mincho Demibold</vt:lpstr>
      <vt:lpstr>Arial</vt:lpstr>
      <vt:lpstr>Corbel</vt:lpstr>
      <vt:lpstr>SketchLinesVTI</vt:lpstr>
      <vt:lpstr>PowerPoint Presentation</vt:lpstr>
      <vt:lpstr>React  Auth0 Hooks  Todo </vt:lpstr>
      <vt:lpstr>App의 용도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Auth0</dc:title>
  <dc:creator>유 지수</dc:creator>
  <cp:lastModifiedBy>유 지수</cp:lastModifiedBy>
  <cp:revision>55</cp:revision>
  <dcterms:created xsi:type="dcterms:W3CDTF">2021-03-03T10:05:49Z</dcterms:created>
  <dcterms:modified xsi:type="dcterms:W3CDTF">2021-03-23T23:07:39Z</dcterms:modified>
</cp:coreProperties>
</file>