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9" r:id="rId11"/>
    <p:sldId id="264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1"/>
    <p:restoredTop sz="94679"/>
  </p:normalViewPr>
  <p:slideViewPr>
    <p:cSldViewPr snapToGrid="0">
      <p:cViewPr varScale="1">
        <p:scale>
          <a:sx n="164" d="100"/>
          <a:sy n="164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6/27/24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2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sooyu/yu-mern-rtk-query-camping-public/tree/branch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4647D-421E-25B3-5EB8-07994390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3" y="470924"/>
            <a:ext cx="3860800" cy="57785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93BE3A-183B-BE81-D16E-8F51A4E9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4" y="470924"/>
            <a:ext cx="7065293" cy="60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1034716" y="1888257"/>
            <a:ext cx="10379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slice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의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구조를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갖고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있음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, </a:t>
            </a:r>
            <a:r>
              <a:rPr lang="en-US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생성하는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fetching,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caching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사용하여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fetch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하거나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post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slice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CreateApi</a:t>
            </a:r>
            <a:r>
              <a:rPr lang="ko-KR" altLang="en-US" dirty="0"/>
              <a:t>의 기능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기능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1034716" y="1888257"/>
            <a:ext cx="103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 err="1">
                <a:solidFill>
                  <a:srgbClr val="92D050"/>
                </a:solidFill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 관리하는 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reducer function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을 쉽게 만들 수 있도록 하는 기능</a:t>
            </a:r>
            <a:endParaRPr lang="en-US" altLang="ko-KR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normalized data state</a:t>
            </a:r>
            <a:r>
              <a:rPr lang="ko-KR" altLang="en-US" dirty="0">
                <a:solidFill>
                  <a:srgbClr val="92D050"/>
                </a:solidFill>
                <a:latin typeface="Malgun Gothic" panose="020B0503020000020004" pitchFamily="34" charset="-127"/>
              </a:rPr>
              <a:t>는 무엇인가</a:t>
            </a:r>
            <a:r>
              <a:rPr lang="en-US" altLang="ko-KR" dirty="0">
                <a:solidFill>
                  <a:srgbClr val="92D050"/>
                </a:solidFill>
                <a:latin typeface="Malgun Gothic" panose="020B0503020000020004" pitchFamily="34" charset="-127"/>
              </a:rPr>
              <a:t>?</a:t>
            </a: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80F34-4BA5-DF51-5026-B85CA7D53EE6}"/>
              </a:ext>
            </a:extLst>
          </p:cNvPr>
          <p:cNvSpPr txBox="1"/>
          <p:nvPr/>
        </p:nvSpPr>
        <p:spPr>
          <a:xfrm>
            <a:off x="489284" y="38444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const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initialBooks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= [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4222-6B19-2C3D-B0FF-1ED71E97901E}"/>
              </a:ext>
            </a:extLst>
          </p:cNvPr>
          <p:cNvSpPr txBox="1"/>
          <p:nvPr/>
        </p:nvSpPr>
        <p:spPr>
          <a:xfrm>
            <a:off x="5927558" y="34290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ids: ['1', '2', '3'],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entities: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'1':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'1', title: 'The Great Gatsby'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'2':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'2', title: 'To Kill a Mockingbird'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  '3': { </a:t>
            </a:r>
            <a:r>
              <a:rPr lang="en-US" sz="1800" dirty="0" err="1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bookId</a:t>
            </a: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: '3', title: 'Pride and Prejudice'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8FF00"/>
                </a:solidFill>
                <a:effectLst/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DB0049C-3BD7-997E-9155-37645AFD15A6}"/>
              </a:ext>
            </a:extLst>
          </p:cNvPr>
          <p:cNvSpPr/>
          <p:nvPr/>
        </p:nvSpPr>
        <p:spPr>
          <a:xfrm>
            <a:off x="4997116" y="4315326"/>
            <a:ext cx="681789" cy="34490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6" y="2440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 at branch1 (github.com)</a:t>
            </a:r>
            <a:endParaRPr lang="en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7E0-366C-5CF0-BF08-FEA9B1B8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creating project &amp; server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3ECCC-495D-7AC4-2B94-7E02121B227F}"/>
              </a:ext>
            </a:extLst>
          </p:cNvPr>
          <p:cNvSpPr txBox="1"/>
          <p:nvPr/>
        </p:nvSpPr>
        <p:spPr>
          <a:xfrm>
            <a:off x="6662058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server</a:t>
            </a:r>
          </a:p>
          <a:p>
            <a:r>
              <a:rPr lang="en-KR" dirty="0"/>
              <a:t>cd server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--</a:t>
            </a:r>
            <a:r>
              <a:rPr lang="en-US" sz="1800" dirty="0">
                <a:effectLst/>
                <a:latin typeface="Calibri" panose="020F0502020204030204" pitchFamily="34" charset="0"/>
              </a:rPr>
              <a:t>y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express mongoose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server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"start": "node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7D477-073A-8D10-DFB8-FEAE9FD82468}"/>
              </a:ext>
            </a:extLst>
          </p:cNvPr>
          <p:cNvSpPr txBox="1"/>
          <p:nvPr/>
        </p:nvSpPr>
        <p:spPr>
          <a:xfrm>
            <a:off x="1016474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project-name</a:t>
            </a:r>
          </a:p>
          <a:p>
            <a:r>
              <a:rPr lang="en-KR" dirty="0"/>
              <a:t>cd project-name</a:t>
            </a:r>
          </a:p>
          <a:p>
            <a:r>
              <a:rPr lang="en-KR" dirty="0"/>
              <a:t>npx init --y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concurrently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project root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"concurrently \"cd server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run dev\" \"cd client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start\"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749-4D76-03B8-92C9-FBD2055B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74" y="500445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creating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E3D12-FC3B-01C4-097A-5A793D4D9505}"/>
              </a:ext>
            </a:extLst>
          </p:cNvPr>
          <p:cNvSpPr txBox="1"/>
          <p:nvPr/>
        </p:nvSpPr>
        <p:spPr>
          <a:xfrm>
            <a:off x="3622259" y="1833240"/>
            <a:ext cx="5185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cd ..</a:t>
            </a:r>
          </a:p>
          <a:p>
            <a:r>
              <a:rPr lang="en-KR" dirty="0"/>
              <a:t>npx create-react-app client</a:t>
            </a:r>
          </a:p>
          <a:p>
            <a:endParaRPr lang="en-KR" dirty="0"/>
          </a:p>
          <a:p>
            <a:r>
              <a:rPr lang="en-KR" dirty="0"/>
              <a:t>cd client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react-icons react-redux react-router-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redux redux-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thunk</a:t>
            </a:r>
            <a:r>
              <a:rPr lang="en-US" sz="1800" dirty="0">
                <a:effectLst/>
                <a:latin typeface="Calibri" panose="020F0502020204030204" pitchFamily="34" charset="0"/>
              </a:rPr>
              <a:t> tailwind-merge @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reduxjs</a:t>
            </a:r>
            <a:r>
              <a:rPr lang="en-US" sz="1800" dirty="0">
                <a:effectLst/>
                <a:latin typeface="Calibri" panose="020F0502020204030204" pitchFamily="34" charset="0"/>
              </a:rPr>
              <a:t>/toolkit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classnames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prop-types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 @babel/plugin-proposal-private-property-in-object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autoprefixer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postcss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client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"proxy": "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http://localhost:5000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4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E68-C1AD-3C9C-E1DB-2E52219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416469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tailwind 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9F3E8-1296-FDA4-0F14-87548C3EAFCF}"/>
              </a:ext>
            </a:extLst>
          </p:cNvPr>
          <p:cNvSpPr txBox="1"/>
          <p:nvPr/>
        </p:nvSpPr>
        <p:spPr>
          <a:xfrm>
            <a:off x="541176" y="1663215"/>
            <a:ext cx="3750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npx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–p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index.css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base;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components;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utilities;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C72A5-472A-4DEE-2E6C-373B46C6EAE5}"/>
              </a:ext>
            </a:extLst>
          </p:cNvPr>
          <p:cNvSpPr txBox="1"/>
          <p:nvPr/>
        </p:nvSpPr>
        <p:spPr>
          <a:xfrm>
            <a:off x="4945224" y="1663215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tailwindcss.config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module.exports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content: ['./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</a:rPr>
              <a:t>/**/*.{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html,js</a:t>
            </a:r>
            <a:r>
              <a:rPr lang="en-US" sz="1800" dirty="0">
                <a:effectLst/>
                <a:latin typeface="Calibri" panose="020F0502020204030204" pitchFamily="34" charset="0"/>
              </a:rPr>
              <a:t>}'],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theme: 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extend: {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keyframes: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'100%': { transform: '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translateX</a:t>
            </a:r>
            <a:r>
              <a:rPr lang="en-US" sz="1800" dirty="0">
                <a:effectLst/>
                <a:latin typeface="Calibri" panose="020F0502020204030204" pitchFamily="34" charset="0"/>
              </a:rPr>
              <a:t>(100%)' },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animation: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'shimmer 1.5s infinite',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plugins: [],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9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B30-66B8-0DAC-26DD-26CF6D8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382996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server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FA35621-BC7F-79F1-FE64-48CE68F5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1548384"/>
            <a:ext cx="2586476" cy="4926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EB588-DBB5-5360-82C3-7AAFCFD10AC7}"/>
              </a:ext>
            </a:extLst>
          </p:cNvPr>
          <p:cNvSpPr txBox="1"/>
          <p:nvPr/>
        </p:nvSpPr>
        <p:spPr>
          <a:xfrm>
            <a:off x="3755137" y="1548384"/>
            <a:ext cx="8160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app.js</a:t>
            </a:r>
          </a:p>
          <a:p>
            <a:endParaRPr lang="en-KR" dirty="0"/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'express'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app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'./routes/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({ extended: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false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}));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'/'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PORT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process.env.PORT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||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5000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listen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(PORT,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`Server is running on port: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PORT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endParaRPr lang="en-US" b="0" dirty="0">
              <a:solidFill>
                <a:srgbClr val="F8F8F2"/>
              </a:solidFill>
              <a:effectLst/>
              <a:latin typeface="Times New Roman" panose="02020603050405020304" pitchFamily="18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391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4272B9-7882-8FDC-613A-33FE32DA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4" y="858417"/>
            <a:ext cx="2888488" cy="568597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7FA6E0-9D01-6131-B6DE-7971E6DC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71" y="718447"/>
            <a:ext cx="5934270" cy="58259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E9927A-9E9F-A725-1F4F-8ED37C417F4D}"/>
              </a:ext>
            </a:extLst>
          </p:cNvPr>
          <p:cNvSpPr txBox="1">
            <a:spLocks/>
          </p:cNvSpPr>
          <p:nvPr/>
        </p:nvSpPr>
        <p:spPr>
          <a:xfrm>
            <a:off x="-97048" y="1572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4529A-85C6-672E-5759-F8E5F8AE5810}"/>
              </a:ext>
            </a:extLst>
          </p:cNvPr>
          <p:cNvSpPr/>
          <p:nvPr/>
        </p:nvSpPr>
        <p:spPr>
          <a:xfrm>
            <a:off x="6223518" y="3722914"/>
            <a:ext cx="3694923" cy="35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38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CC76C6-113A-6001-0D67-3C7D8CB1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0" y="952500"/>
            <a:ext cx="24003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0ABFA-7379-9106-95C6-9E0DA4020EAF}"/>
              </a:ext>
            </a:extLst>
          </p:cNvPr>
          <p:cNvSpPr txBox="1"/>
          <p:nvPr/>
        </p:nvSpPr>
        <p:spPr>
          <a:xfrm>
            <a:off x="4105469" y="268641"/>
            <a:ext cx="71565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fetchData.js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key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async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try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2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await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get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url.goCampingUrl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{</a:t>
            </a:r>
          </a:p>
          <a:p>
            <a:pPr lvl="2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params: {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key.serviceKey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numOfRows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'50'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pageNo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'1'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'IOS'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MobileApp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AppTest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_type: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	},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});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catch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(error) {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(error);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module.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exports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6C3B-BC67-3A75-E1F2-D735CCC3E758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627360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685</Words>
  <Application>Microsoft Macintosh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Malgun Gothic</vt:lpstr>
      <vt:lpstr>Aptos</vt:lpstr>
      <vt:lpstr>Arial</vt:lpstr>
      <vt:lpstr>Calibri</vt:lpstr>
      <vt:lpstr>Calibri Light</vt:lpstr>
      <vt:lpstr>Times New Roman</vt:lpstr>
      <vt:lpstr>Trade Gothic Next Cond</vt:lpstr>
      <vt:lpstr>Trade Gothic Next Light</vt:lpstr>
      <vt:lpstr>PortalVTI</vt:lpstr>
      <vt:lpstr>Express, React, RTK Query</vt:lpstr>
      <vt:lpstr>code </vt:lpstr>
      <vt:lpstr>프로젝트 구조 및 생성</vt:lpstr>
      <vt:lpstr>creating project &amp; server </vt:lpstr>
      <vt:lpstr>creating client</vt:lpstr>
      <vt:lpstr>tailwind setting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10</cp:revision>
  <dcterms:created xsi:type="dcterms:W3CDTF">2024-03-10T07:16:23Z</dcterms:created>
  <dcterms:modified xsi:type="dcterms:W3CDTF">2024-06-27T05:54:18Z</dcterms:modified>
</cp:coreProperties>
</file>