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1"/>
  </p:notesMasterIdLst>
  <p:sldIdLst>
    <p:sldId id="256" r:id="rId2"/>
    <p:sldId id="267" r:id="rId3"/>
    <p:sldId id="257" r:id="rId4"/>
    <p:sldId id="264" r:id="rId5"/>
    <p:sldId id="269" r:id="rId6"/>
    <p:sldId id="270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/>
    <p:restoredTop sz="94658"/>
  </p:normalViewPr>
  <p:slideViewPr>
    <p:cSldViewPr snapToGrid="0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6/29/24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sooyu/yu-mern-rtk-query-camping-public-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5" y="2440088"/>
            <a:ext cx="785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jisooyu/yu-mern-rtk-query-camping-public-2 (github.com)</a:t>
            </a:r>
            <a:endParaRPr lang="en-KR" sz="2000" dirty="0">
              <a:solidFill>
                <a:srgbClr val="FFFF0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client- part 1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57698-8B35-6F28-DAA3-E380EE3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ADD7-207F-1A94-02EA-1B9E487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3AD9-59D4-46FD-BE8B-D26B193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5BB-BE94-C9ED-2FEF-A1ED99D5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3" y="136873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client – prrt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D4F64B-5DD9-197D-7CB8-5DBACCE1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7" y="223284"/>
            <a:ext cx="1825453" cy="6497843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454296-C35D-09D2-779E-88F4F630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05" y="1298221"/>
            <a:ext cx="8423628" cy="525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FAD7B-8506-E641-02DD-E6FD870F52D0}"/>
              </a:ext>
            </a:extLst>
          </p:cNvPr>
          <p:cNvSpPr txBox="1"/>
          <p:nvPr/>
        </p:nvSpPr>
        <p:spPr>
          <a:xfrm>
            <a:off x="7789333" y="2957689"/>
            <a:ext cx="33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차이</a:t>
            </a:r>
            <a:r>
              <a:rPr lang="en-US" altLang="ko-KR" dirty="0"/>
              <a:t>:</a:t>
            </a:r>
            <a:r>
              <a:rPr lang="ko-KR" altLang="en-US" dirty="0"/>
              <a:t> 여기에서 </a:t>
            </a:r>
            <a:r>
              <a:rPr lang="en-US" altLang="ko-KR" dirty="0"/>
              <a:t>endpoints</a:t>
            </a:r>
            <a:r>
              <a:rPr lang="ko-KR" altLang="en-US" dirty="0" err="1"/>
              <a:t>를</a:t>
            </a:r>
            <a:r>
              <a:rPr lang="ko-KR" altLang="en-US" dirty="0"/>
              <a:t> 만들지 않음</a:t>
            </a:r>
            <a:endParaRPr lang="en-K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06A05D-FD17-B01F-A548-E4422F3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6F959B-58A7-869F-14F3-E25FFE7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A24D8D-D616-1AD1-43C9-07157DA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CFD56D-990D-0AFC-109B-B1F32AB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84" y="835377"/>
            <a:ext cx="7772400" cy="48488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BA2A60-0D13-D9FC-5DD1-A7864584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149216"/>
            <a:ext cx="2678599" cy="670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8C5FD-6189-C210-B85A-34E010741CF2}"/>
              </a:ext>
            </a:extLst>
          </p:cNvPr>
          <p:cNvSpPr txBox="1"/>
          <p:nvPr/>
        </p:nvSpPr>
        <p:spPr>
          <a:xfrm>
            <a:off x="7755467" y="1783644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setupListener</a:t>
            </a:r>
            <a:r>
              <a:rPr lang="ko-KR" altLang="en-US" dirty="0"/>
              <a:t>가 여기 없음</a:t>
            </a:r>
            <a:endParaRPr lang="en-K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9FDF-93BD-9E6E-58DD-18B9971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23BF2-32E4-32D1-B3FD-46C9D65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2F08D-377F-FD06-CD1C-3259B06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3A3BE-F2DE-FD3D-D978-9C876310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92" y="354646"/>
            <a:ext cx="8208729" cy="627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888C3-294B-D752-2F7E-5E7B9716AE19}"/>
              </a:ext>
            </a:extLst>
          </p:cNvPr>
          <p:cNvSpPr txBox="1"/>
          <p:nvPr/>
        </p:nvSpPr>
        <p:spPr>
          <a:xfrm>
            <a:off x="6807199" y="4154311"/>
            <a:ext cx="2302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dirty="0" err="1"/>
              <a:t>store.dispatch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index.js</a:t>
            </a:r>
            <a:r>
              <a:rPr lang="ko-KR" altLang="en-US" dirty="0"/>
              <a:t>에서 실행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F6D4-E0A3-1F92-EA9A-BD5FD2F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D370-3CF0-719A-A3A2-3B330C5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C4E9-4B13-8EF0-4341-C9B4BAB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1034716" y="1888257"/>
            <a:ext cx="10379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slice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의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구조를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갖고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있음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, </a:t>
            </a:r>
            <a:r>
              <a:rPr lang="en-US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생성하는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fetching,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caching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사용하여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fetch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하거나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post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slice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CreateApi</a:t>
            </a:r>
            <a:r>
              <a:rPr lang="ko-KR" altLang="en-US" dirty="0"/>
              <a:t>의 기능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FC64-4A74-CFFF-BBD9-4818211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24D0-FA0A-6ED9-4C7E-F044860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1E86D-216E-3604-6F33-FCD1DC0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기능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1034716" y="1888257"/>
            <a:ext cx="103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 err="1">
                <a:solidFill>
                  <a:srgbClr val="92D050"/>
                </a:solidFill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 관리하는 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reducer function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을 쉽게 만들 수 있도록 하는 기능</a:t>
            </a:r>
            <a:endParaRPr lang="en-US" altLang="ko-KR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는 무엇인가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?</a:t>
            </a: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80F34-4BA5-DF51-5026-B85CA7D53EE6}"/>
              </a:ext>
            </a:extLst>
          </p:cNvPr>
          <p:cNvSpPr txBox="1"/>
          <p:nvPr/>
        </p:nvSpPr>
        <p:spPr>
          <a:xfrm>
            <a:off x="489284" y="38444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const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initialBooks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= [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4222-6B19-2C3D-B0FF-1ED71E97901E}"/>
              </a:ext>
            </a:extLst>
          </p:cNvPr>
          <p:cNvSpPr txBox="1"/>
          <p:nvPr/>
        </p:nvSpPr>
        <p:spPr>
          <a:xfrm>
            <a:off x="5927558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ids: ['1', '2', '3'],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entities: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'1':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'2':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'3':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DB0049C-3BD7-997E-9155-37645AFD15A6}"/>
              </a:ext>
            </a:extLst>
          </p:cNvPr>
          <p:cNvSpPr/>
          <p:nvPr/>
        </p:nvSpPr>
        <p:spPr>
          <a:xfrm>
            <a:off x="4997116" y="4315326"/>
            <a:ext cx="681789" cy="34490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34AD-EA68-84C3-1A04-7D8584C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119E-3AB7-BBD6-D703-E7DC670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80F43-3A40-B899-1F6C-88074DA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353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Malgun Gothic</vt:lpstr>
      <vt:lpstr>Aptos</vt:lpstr>
      <vt:lpstr>Arial</vt:lpstr>
      <vt:lpstr>Calibri</vt:lpstr>
      <vt:lpstr>Calibri Light</vt:lpstr>
      <vt:lpstr>Trade Gothic Next Cond</vt:lpstr>
      <vt:lpstr>Trade Gothic Next Light</vt:lpstr>
      <vt:lpstr>PortalVTI</vt:lpstr>
      <vt:lpstr>Express, React, RTK Query-part2</vt:lpstr>
      <vt:lpstr>code </vt:lpstr>
      <vt:lpstr>프로젝트 구조 및 생성</vt:lpstr>
      <vt:lpstr>PowerPoint Presentation</vt:lpstr>
      <vt:lpstr>client – prrt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13</cp:revision>
  <dcterms:created xsi:type="dcterms:W3CDTF">2024-03-10T07:16:23Z</dcterms:created>
  <dcterms:modified xsi:type="dcterms:W3CDTF">2024-06-29T07:02:45Z</dcterms:modified>
</cp:coreProperties>
</file>