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9"/>
  </p:notesMasterIdLst>
  <p:sldIdLst>
    <p:sldId id="256" r:id="rId2"/>
    <p:sldId id="267" r:id="rId3"/>
    <p:sldId id="257" r:id="rId4"/>
    <p:sldId id="264" r:id="rId5"/>
    <p:sldId id="268" r:id="rId6"/>
    <p:sldId id="265" r:id="rId7"/>
    <p:sldId id="266" r:id="rId8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94"/>
    <p:restoredTop sz="94658"/>
  </p:normalViewPr>
  <p:slideViewPr>
    <p:cSldViewPr snapToGrid="0">
      <p:cViewPr varScale="1">
        <p:scale>
          <a:sx n="120" d="100"/>
          <a:sy n="120" d="100"/>
        </p:scale>
        <p:origin x="11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90476-7C24-6243-AA08-B6FFC8B4F357}" type="datetimeFigureOut">
              <a:rPr lang="en-KR" smtClean="0"/>
              <a:t>6/29/24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C27CD-FA73-F747-BE1E-50F9EE4F75C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1542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47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3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1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1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5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04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8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3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3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6/29/24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35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8" r:id="rId6"/>
    <p:sldLayoutId id="2147483733" r:id="rId7"/>
    <p:sldLayoutId id="2147483734" r:id="rId8"/>
    <p:sldLayoutId id="2147483735" r:id="rId9"/>
    <p:sldLayoutId id="2147483737" r:id="rId10"/>
    <p:sldLayoutId id="214748373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sooyu/yu-mern-rtk-query-camping-public/tree/branch1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Vector background of vibrant colors splashing">
            <a:extLst>
              <a:ext uri="{FF2B5EF4-FFF2-40B4-BE49-F238E27FC236}">
                <a16:creationId xmlns:a16="http://schemas.microsoft.com/office/drawing/2014/main" id="{A596B716-59A4-120D-B648-A5D544E771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7298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29" name="Oval 28">
            <a:extLst>
              <a:ext uri="{FF2B5EF4-FFF2-40B4-BE49-F238E27FC236}">
                <a16:creationId xmlns:a16="http://schemas.microsoft.com/office/drawing/2014/main" id="{07F1F8E1-08C9-4C32-8CD0-F0DEB444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695CE6-B10E-649E-4CCC-76FB7780F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8"/>
            <a:ext cx="3535679" cy="142572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KR" dirty="0"/>
              <a:t>Express, React, RTK Query-part2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B77F8-3D1F-0FFE-1B28-E3DCCD4BA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공공데이터 포탈 </a:t>
            </a:r>
            <a:r>
              <a:rPr lang="ko-KR" altLang="en-US" dirty="0" err="1"/>
              <a:t>고캠핑사이트</a:t>
            </a:r>
            <a:endParaRPr lang="en-KR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056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7562-3714-AC3D-FD5F-52DEF039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code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73359-4498-2F2F-1309-85052C1B5219}"/>
              </a:ext>
            </a:extLst>
          </p:cNvPr>
          <p:cNvSpPr txBox="1"/>
          <p:nvPr/>
        </p:nvSpPr>
        <p:spPr>
          <a:xfrm>
            <a:off x="1429566" y="244008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jisooyu/yu-mern-rtk-query-camping-public at branch1 (github.com)</a:t>
            </a:r>
            <a:endParaRPr lang="en-KR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04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3D8B1-244C-625B-6CAF-1562012C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5333365" cy="11410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프로젝트 구조 및 생성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680AFD-91AA-FC3B-05BB-A278FE009A33}"/>
              </a:ext>
            </a:extLst>
          </p:cNvPr>
          <p:cNvSpPr txBox="1"/>
          <p:nvPr/>
        </p:nvSpPr>
        <p:spPr>
          <a:xfrm>
            <a:off x="1104897" y="2259698"/>
            <a:ext cx="4991103" cy="3836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 u="sng"/>
              <a:t>project name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/>
              <a:t>          |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/>
              <a:t>          ----	client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/>
              <a:t>          |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/>
              <a:t>          ----	server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9A9457-874F-4EEB-BF07-9CEA561C1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9965" y="1114197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BFC07CC-5FBA-CDAC-A48C-FC0238746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630" y="2326141"/>
            <a:ext cx="3226275" cy="220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7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AC64-A36B-E946-60E8-4AB36D1CC88A}"/>
              </a:ext>
            </a:extLst>
          </p:cNvPr>
          <p:cNvSpPr txBox="1">
            <a:spLocks/>
          </p:cNvSpPr>
          <p:nvPr/>
        </p:nvSpPr>
        <p:spPr>
          <a:xfrm>
            <a:off x="757761" y="233706"/>
            <a:ext cx="9238434" cy="8613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client</a:t>
            </a:r>
            <a:endParaRPr lang="en-KR" dirty="0"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A2DAA21A-D31F-B180-1B36-1859A86FB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484" y="294307"/>
            <a:ext cx="5825711" cy="6329987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F5CB7EEB-504B-4739-D2BA-9E96D704A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08" y="772552"/>
            <a:ext cx="1759167" cy="596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2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A24647D-421E-25B3-5EB8-07994390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93" y="470924"/>
            <a:ext cx="3860800" cy="5778500"/>
          </a:xfrm>
          <a:prstGeom prst="rect">
            <a:avLst/>
          </a:prstGeo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393BE3A-183B-BE81-D16E-8F51A4E97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714" y="470924"/>
            <a:ext cx="7065293" cy="608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354FD9-6002-5D77-D5B8-9566F35C574E}"/>
              </a:ext>
            </a:extLst>
          </p:cNvPr>
          <p:cNvSpPr txBox="1"/>
          <p:nvPr/>
        </p:nvSpPr>
        <p:spPr>
          <a:xfrm>
            <a:off x="1034716" y="1888257"/>
            <a:ext cx="103792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createApi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는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baseURL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과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endpoints</a:t>
            </a:r>
            <a:r>
              <a:rPr lang="ko-KR" sz="1800" dirty="0" err="1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를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정의하는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데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사용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. endpoint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는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slice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의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구조를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갖고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있음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. </a:t>
            </a:r>
            <a:endParaRPr lang="en-US" sz="1800" dirty="0">
              <a:solidFill>
                <a:srgbClr val="92D050"/>
              </a:solidFill>
              <a:effectLst/>
              <a:latin typeface="Calibri" panose="020F0502020204030204" pitchFamily="34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 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즉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, </a:t>
            </a:r>
            <a:r>
              <a:rPr lang="en-US" sz="1800" dirty="0" err="1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createApi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는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endpoint</a:t>
            </a:r>
            <a:r>
              <a:rPr lang="ko-KR" sz="1800" dirty="0" err="1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를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생성하는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데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사용하고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이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 endpoint</a:t>
            </a:r>
            <a:r>
              <a:rPr lang="ko-KR" sz="1800" dirty="0" err="1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를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통해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데이터를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fetching,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  caching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하는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것임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.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92D050"/>
              </a:solidFill>
              <a:latin typeface="Malgun Gothic" panose="020B0503020000020004" pitchFamily="34" charset="-127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92D050"/>
              </a:solidFill>
              <a:effectLst/>
              <a:latin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createApi</a:t>
            </a:r>
            <a:r>
              <a:rPr lang="ko-KR" sz="1800" dirty="0" err="1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를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사용하여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base URL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과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endpoints</a:t>
            </a:r>
            <a:r>
              <a:rPr lang="ko-KR" sz="1800" dirty="0" err="1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를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정의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92D05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92D05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데이터를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fetch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하거나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post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하는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것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각각에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대해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slice</a:t>
            </a:r>
            <a:r>
              <a:rPr lang="ko-KR" sz="1800" dirty="0" err="1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를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만들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것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즉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, base URL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에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대해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각각의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endpoint</a:t>
            </a:r>
            <a:r>
              <a:rPr lang="ko-KR" sz="1800" dirty="0" err="1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를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만들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것</a:t>
            </a:r>
            <a:endParaRPr lang="en-US" sz="1800" dirty="0">
              <a:solidFill>
                <a:srgbClr val="92D05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92D05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createApi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는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각각의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endpoint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에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대해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자동으로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React hooks</a:t>
            </a:r>
            <a:r>
              <a:rPr lang="ko-KR" sz="1800" dirty="0" err="1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를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만들어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줌</a:t>
            </a:r>
            <a:endParaRPr lang="en-US" sz="1800" dirty="0">
              <a:solidFill>
                <a:srgbClr val="92D05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C00000"/>
              </a:solidFill>
              <a:effectLst/>
              <a:latin typeface="Malgun Gothic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2C4E4B-2758-8210-493F-8A09ECE6639F}"/>
              </a:ext>
            </a:extLst>
          </p:cNvPr>
          <p:cNvSpPr txBox="1"/>
          <p:nvPr/>
        </p:nvSpPr>
        <p:spPr>
          <a:xfrm>
            <a:off x="2310063" y="729916"/>
            <a:ext cx="6336632" cy="376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CreateApi</a:t>
            </a:r>
            <a:r>
              <a:rPr lang="ko-KR" altLang="en-US" dirty="0"/>
              <a:t>의 기능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35787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FD13C6-2F74-6B0B-32A9-C9A7EB4371BC}"/>
              </a:ext>
            </a:extLst>
          </p:cNvPr>
          <p:cNvSpPr txBox="1"/>
          <p:nvPr/>
        </p:nvSpPr>
        <p:spPr>
          <a:xfrm>
            <a:off x="2310063" y="729916"/>
            <a:ext cx="6336632" cy="376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 Light" panose="020F0302020204030204" pitchFamily="34" charset="0"/>
              </a:rPr>
              <a:t>createEntityAdapter</a:t>
            </a:r>
            <a:r>
              <a:rPr lang="ko-KR" altLang="en-US" sz="1800" dirty="0">
                <a:effectLst/>
                <a:latin typeface="Calibri Light" panose="020F0302020204030204" pitchFamily="34" charset="0"/>
              </a:rPr>
              <a:t>의 기능</a:t>
            </a:r>
            <a:endParaRPr lang="en-US" sz="1800" dirty="0">
              <a:effectLst/>
              <a:latin typeface="Calibri Light" panose="020F03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F184C7-71F1-C0BD-C517-6BD3A0AB4BE6}"/>
              </a:ext>
            </a:extLst>
          </p:cNvPr>
          <p:cNvSpPr txBox="1"/>
          <p:nvPr/>
        </p:nvSpPr>
        <p:spPr>
          <a:xfrm>
            <a:off x="1034716" y="1888257"/>
            <a:ext cx="10379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Malgun Gothic" panose="020B0503020000020004" pitchFamily="34" charset="-127"/>
              </a:rPr>
              <a:t>normalized data state</a:t>
            </a:r>
            <a:r>
              <a:rPr lang="ko-KR" altLang="en-US" dirty="0" err="1">
                <a:solidFill>
                  <a:srgbClr val="92D050"/>
                </a:solidFill>
                <a:latin typeface="Malgun Gothic" panose="020B0503020000020004" pitchFamily="34" charset="-127"/>
              </a:rPr>
              <a:t>를</a:t>
            </a:r>
            <a:r>
              <a:rPr lang="ko-KR" altLang="en-US" dirty="0">
                <a:solidFill>
                  <a:srgbClr val="92D050"/>
                </a:solidFill>
                <a:latin typeface="Malgun Gothic" panose="020B0503020000020004" pitchFamily="34" charset="-127"/>
              </a:rPr>
              <a:t> 관리하는 </a:t>
            </a:r>
            <a:r>
              <a:rPr lang="en-US" altLang="ko-KR" dirty="0">
                <a:solidFill>
                  <a:srgbClr val="92D050"/>
                </a:solidFill>
                <a:latin typeface="Malgun Gothic" panose="020B0503020000020004" pitchFamily="34" charset="-127"/>
              </a:rPr>
              <a:t>reducer function</a:t>
            </a:r>
            <a:r>
              <a:rPr lang="ko-KR" altLang="en-US" dirty="0">
                <a:solidFill>
                  <a:srgbClr val="92D050"/>
                </a:solidFill>
                <a:latin typeface="Malgun Gothic" panose="020B0503020000020004" pitchFamily="34" charset="-127"/>
              </a:rPr>
              <a:t>을 쉽게 만들 수 있도록 하는 기능</a:t>
            </a:r>
            <a:endParaRPr lang="en-US" altLang="ko-KR" dirty="0">
              <a:solidFill>
                <a:srgbClr val="92D050"/>
              </a:solidFill>
              <a:latin typeface="Malgun Gothic" panose="020B0503020000020004" pitchFamily="34" charset="-127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92D050"/>
                </a:solidFill>
                <a:latin typeface="Malgun Gothic" panose="020B0503020000020004" pitchFamily="34" charset="-127"/>
              </a:rPr>
              <a:t>normalized data state</a:t>
            </a:r>
            <a:r>
              <a:rPr lang="ko-KR" altLang="en-US" dirty="0">
                <a:solidFill>
                  <a:srgbClr val="92D050"/>
                </a:solidFill>
                <a:latin typeface="Malgun Gothic" panose="020B0503020000020004" pitchFamily="34" charset="-127"/>
              </a:rPr>
              <a:t>는 무엇인가</a:t>
            </a:r>
            <a:r>
              <a:rPr lang="en-US" altLang="ko-KR" dirty="0">
                <a:solidFill>
                  <a:srgbClr val="92D050"/>
                </a:solidFill>
                <a:latin typeface="Malgun Gothic" panose="020B0503020000020004" pitchFamily="34" charset="-127"/>
              </a:rPr>
              <a:t>?</a:t>
            </a:r>
            <a:endParaRPr lang="en-US" sz="1800" dirty="0">
              <a:solidFill>
                <a:srgbClr val="92D050"/>
              </a:solidFill>
              <a:effectLst/>
              <a:latin typeface="Malgun Gothic" panose="020B0503020000020004" pitchFamily="34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C00000"/>
              </a:solidFill>
              <a:effectLst/>
              <a:latin typeface="Malgun Gothic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A80F34-4BA5-DF51-5026-B85CA7D53EE6}"/>
              </a:ext>
            </a:extLst>
          </p:cNvPr>
          <p:cNvSpPr txBox="1"/>
          <p:nvPr/>
        </p:nvSpPr>
        <p:spPr>
          <a:xfrm>
            <a:off x="489284" y="384449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const </a:t>
            </a:r>
            <a:r>
              <a:rPr lang="en-US" sz="1800" dirty="0" err="1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initialBooks</a:t>
            </a: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 = [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  { </a:t>
            </a:r>
            <a:r>
              <a:rPr lang="en-US" sz="1800" dirty="0" err="1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bookId</a:t>
            </a: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: '1', title: 'The Great Gatsby' 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  { </a:t>
            </a:r>
            <a:r>
              <a:rPr lang="en-US" sz="1800" dirty="0" err="1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bookId</a:t>
            </a: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: '2', title: 'To Kill a Mockingbird' 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  { </a:t>
            </a:r>
            <a:r>
              <a:rPr lang="en-US" sz="1800" dirty="0" err="1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bookId</a:t>
            </a: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: '3', title: 'Pride and Prejudice'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];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54222-6B19-2C3D-B0FF-1ED71E97901E}"/>
              </a:ext>
            </a:extLst>
          </p:cNvPr>
          <p:cNvSpPr txBox="1"/>
          <p:nvPr/>
        </p:nvSpPr>
        <p:spPr>
          <a:xfrm>
            <a:off x="5927558" y="342900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  ids: ['1', '2', '3'],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  entities: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    '1': { </a:t>
            </a:r>
            <a:r>
              <a:rPr lang="en-US" sz="1800" dirty="0" err="1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bookId</a:t>
            </a: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: '1', title: 'The Great Gatsby' 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    '2': { </a:t>
            </a:r>
            <a:r>
              <a:rPr lang="en-US" sz="1800" dirty="0" err="1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bookId</a:t>
            </a: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: '2', title: 'To Kill a Mockingbird' 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    '3': { </a:t>
            </a:r>
            <a:r>
              <a:rPr lang="en-US" sz="1800" dirty="0" err="1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bookId</a:t>
            </a: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: '3', title: 'Pride and Prejudice'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DB0049C-3BD7-997E-9155-37645AFD15A6}"/>
              </a:ext>
            </a:extLst>
          </p:cNvPr>
          <p:cNvSpPr/>
          <p:nvPr/>
        </p:nvSpPr>
        <p:spPr>
          <a:xfrm>
            <a:off x="4997116" y="4315326"/>
            <a:ext cx="681789" cy="34490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56303785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261</Words>
  <Application>Microsoft Macintosh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Malgun Gothic</vt:lpstr>
      <vt:lpstr>Aptos</vt:lpstr>
      <vt:lpstr>Arial</vt:lpstr>
      <vt:lpstr>Calibri</vt:lpstr>
      <vt:lpstr>Calibri Light</vt:lpstr>
      <vt:lpstr>Trade Gothic Next Cond</vt:lpstr>
      <vt:lpstr>Trade Gothic Next Light</vt:lpstr>
      <vt:lpstr>PortalVTI</vt:lpstr>
      <vt:lpstr>Express, React, RTK Query-part2</vt:lpstr>
      <vt:lpstr>code </vt:lpstr>
      <vt:lpstr>프로젝트 구조 및 생성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Express, React, RTK Query</dc:title>
  <dc:creator>HR Yu</dc:creator>
  <cp:lastModifiedBy>HR Yu</cp:lastModifiedBy>
  <cp:revision>11</cp:revision>
  <dcterms:created xsi:type="dcterms:W3CDTF">2024-03-10T07:16:23Z</dcterms:created>
  <dcterms:modified xsi:type="dcterms:W3CDTF">2024-06-29T06:40:37Z</dcterms:modified>
</cp:coreProperties>
</file>