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6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9" r:id="rId11"/>
    <p:sldId id="270" r:id="rId12"/>
    <p:sldId id="264" r:id="rId13"/>
    <p:sldId id="268" r:id="rId14"/>
    <p:sldId id="265" r:id="rId1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3"/>
    <p:restoredTop sz="94701"/>
  </p:normalViewPr>
  <p:slideViewPr>
    <p:cSldViewPr snapToGrid="0">
      <p:cViewPr varScale="1">
        <p:scale>
          <a:sx n="188" d="100"/>
          <a:sy n="188" d="100"/>
        </p:scale>
        <p:origin x="1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90476-7C24-6243-AA08-B6FFC8B4F357}" type="datetimeFigureOut">
              <a:rPr lang="en-KR" smtClean="0"/>
              <a:t>6/27/24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C27CD-FA73-F747-BE1E-50F9EE4F75C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542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71272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70291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5C27CD-FA73-F747-BE1E-50F9EE4F75C0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17602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47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3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1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1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5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04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8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3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3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35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sooyu/yu-mern-rtk-query-camping-public/tree/branch1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Vector background of vibrant colors splashing">
            <a:extLst>
              <a:ext uri="{FF2B5EF4-FFF2-40B4-BE49-F238E27FC236}">
                <a16:creationId xmlns:a16="http://schemas.microsoft.com/office/drawing/2014/main" id="{A596B716-59A4-120D-B648-A5D544E771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7298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29" name="Oval 28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95CE6-B10E-649E-4CCC-76FB7780F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KR" dirty="0"/>
              <a:t>Express, React, RTK 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B77F8-3D1F-0FFE-1B28-E3DCCD4BA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공공데이터 포탈 </a:t>
            </a:r>
            <a:r>
              <a:rPr lang="ko-KR" altLang="en-US" dirty="0" err="1"/>
              <a:t>고캠핑사이트</a:t>
            </a:r>
            <a:endParaRPr lang="en-KR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056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8E9D7B4-B303-418D-82A2-7990FD75E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081DE8B-CB5E-DECD-6C2F-AC70A7D4F4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1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0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F53E54E-AE7D-1128-FFB1-3ED1501D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07" y="147986"/>
            <a:ext cx="1706312" cy="6649053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62FE5EC-14EC-7C2E-9E70-095AB08D8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877" y="1169670"/>
            <a:ext cx="7772400" cy="414584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6F655C-9EC2-1DB1-441C-96B19259DD4E}"/>
              </a:ext>
            </a:extLst>
          </p:cNvPr>
          <p:cNvSpPr txBox="1">
            <a:spLocks/>
          </p:cNvSpPr>
          <p:nvPr/>
        </p:nvSpPr>
        <p:spPr>
          <a:xfrm>
            <a:off x="1476783" y="247252"/>
            <a:ext cx="9238434" cy="8613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client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1181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AC64-A36B-E946-60E8-4AB36D1CC88A}"/>
              </a:ext>
            </a:extLst>
          </p:cNvPr>
          <p:cNvSpPr txBox="1">
            <a:spLocks/>
          </p:cNvSpPr>
          <p:nvPr/>
        </p:nvSpPr>
        <p:spPr>
          <a:xfrm>
            <a:off x="757761" y="233706"/>
            <a:ext cx="9238434" cy="8613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client</a:t>
            </a:r>
            <a:endParaRPr lang="en-KR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A2DAA21A-D31F-B180-1B36-1859A86FB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484" y="294307"/>
            <a:ext cx="5825711" cy="6329987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F5CB7EEB-504B-4739-D2BA-9E96D704A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08" y="772552"/>
            <a:ext cx="1759167" cy="59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2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A24647D-421E-25B3-5EB8-07994390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46" y="773208"/>
            <a:ext cx="3860800" cy="5778500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393BE3A-183B-BE81-D16E-8F51A4E97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714" y="470924"/>
            <a:ext cx="7065293" cy="60807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21A6538-8D08-C1D5-EE27-6094EC81960B}"/>
              </a:ext>
            </a:extLst>
          </p:cNvPr>
          <p:cNvSpPr txBox="1">
            <a:spLocks/>
          </p:cNvSpPr>
          <p:nvPr/>
        </p:nvSpPr>
        <p:spPr>
          <a:xfrm>
            <a:off x="757761" y="233706"/>
            <a:ext cx="9238434" cy="8613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client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146145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354FD9-6002-5D77-D5B8-9566F35C574E}"/>
              </a:ext>
            </a:extLst>
          </p:cNvPr>
          <p:cNvSpPr txBox="1"/>
          <p:nvPr/>
        </p:nvSpPr>
        <p:spPr>
          <a:xfrm>
            <a:off x="1034716" y="1888257"/>
            <a:ext cx="103792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createApi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는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baseURL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과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endpoints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정의하는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데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사용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. endpoint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는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slice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의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구조를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갖고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있음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. </a:t>
            </a:r>
            <a:endParaRPr lang="en-US" sz="18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 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즉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, </a:t>
            </a:r>
            <a:r>
              <a:rPr lang="en-US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createApi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는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endpoint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생성하는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데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사용하고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이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 endpoint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통해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데이터를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fetching,</a:t>
            </a: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  caching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하는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것임</a:t>
            </a:r>
            <a:r>
              <a:rPr lang="en-US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.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92D050"/>
              </a:solidFill>
              <a:latin typeface="Malgun Gothic" panose="020B0503020000020004" pitchFamily="34" charset="-127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92D050"/>
              </a:solidFill>
              <a:effectLst/>
              <a:latin typeface="Malgun Gothic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createApi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사용하여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base URL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endpoints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정의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2D05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데이터를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fetch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하거나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post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하는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것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각각에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대해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slice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만들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것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즉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, base URL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에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대해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각각의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endpoint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만들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것</a:t>
            </a:r>
            <a:endParaRPr lang="en-US" sz="18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createApi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는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각각의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endpoint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에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대해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자동으로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React hooks</a:t>
            </a:r>
            <a:r>
              <a:rPr lang="ko-KR" sz="1800" dirty="0" err="1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를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만들어</a:t>
            </a:r>
            <a:r>
              <a:rPr lang="en-US" sz="1800" dirty="0">
                <a:solidFill>
                  <a:srgbClr val="92D05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ko-KR" sz="1800" dirty="0">
                <a:solidFill>
                  <a:srgbClr val="92D050"/>
                </a:solidFill>
                <a:effectLst/>
                <a:latin typeface="Malgun Gothic" panose="020B0503020000020004" pitchFamily="34" charset="-127"/>
              </a:rPr>
              <a:t>줌</a:t>
            </a:r>
            <a:endParaRPr lang="en-US" sz="1800" dirty="0">
              <a:solidFill>
                <a:srgbClr val="92D05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C00000"/>
              </a:solidFill>
              <a:effectLst/>
              <a:latin typeface="Malgun Gothic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2C4E4B-2758-8210-493F-8A09ECE6639F}"/>
              </a:ext>
            </a:extLst>
          </p:cNvPr>
          <p:cNvSpPr txBox="1"/>
          <p:nvPr/>
        </p:nvSpPr>
        <p:spPr>
          <a:xfrm>
            <a:off x="2310063" y="729916"/>
            <a:ext cx="6336632" cy="376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dirty="0"/>
              <a:t>CreateApi</a:t>
            </a:r>
            <a:r>
              <a:rPr lang="ko-KR" altLang="en-US" dirty="0"/>
              <a:t>의 기능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5787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7562-3714-AC3D-FD5F-52DEF039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code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73359-4498-2F2F-1309-85052C1B5219}"/>
              </a:ext>
            </a:extLst>
          </p:cNvPr>
          <p:cNvSpPr txBox="1"/>
          <p:nvPr/>
        </p:nvSpPr>
        <p:spPr>
          <a:xfrm>
            <a:off x="1429566" y="24400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jisooyu/yu-mern-rtk-query-camping-public at branch1 (github.com)</a:t>
            </a:r>
            <a:endParaRPr lang="en-KR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04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218290-08E7-4AB8-8549-F625B01F0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3D8B1-244C-625B-6CAF-1562012C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97" y="762001"/>
            <a:ext cx="5333365" cy="11410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프로젝트 구조 및 생성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80AFD-91AA-FC3B-05BB-A278FE009A33}"/>
              </a:ext>
            </a:extLst>
          </p:cNvPr>
          <p:cNvSpPr txBox="1"/>
          <p:nvPr/>
        </p:nvSpPr>
        <p:spPr>
          <a:xfrm>
            <a:off x="1104897" y="2259698"/>
            <a:ext cx="4991103" cy="3836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u="sng"/>
              <a:t>project name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|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----	client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|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/>
              <a:t>          ----	server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9A9457-874F-4EEB-BF07-9CEA561C1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9965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BFC07CC-5FBA-CDAC-A48C-FC023874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630" y="2326141"/>
            <a:ext cx="3226275" cy="220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7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27E0-366C-5CF0-BF08-FEA9B1B8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creating project &amp; server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3ECCC-495D-7AC4-2B94-7E02121B227F}"/>
              </a:ext>
            </a:extLst>
          </p:cNvPr>
          <p:cNvSpPr txBox="1"/>
          <p:nvPr/>
        </p:nvSpPr>
        <p:spPr>
          <a:xfrm>
            <a:off x="6662058" y="2314347"/>
            <a:ext cx="50571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mkdir server</a:t>
            </a:r>
          </a:p>
          <a:p>
            <a:r>
              <a:rPr lang="en-KR" dirty="0"/>
              <a:t>cd server</a:t>
            </a:r>
          </a:p>
          <a:p>
            <a:endParaRPr lang="en-KR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npm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init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--</a:t>
            </a:r>
            <a:r>
              <a:rPr lang="en-US" sz="1800" dirty="0">
                <a:effectLst/>
                <a:latin typeface="Calibri" panose="020F0502020204030204" pitchFamily="34" charset="0"/>
              </a:rPr>
              <a:t>y</a:t>
            </a:r>
          </a:p>
          <a:p>
            <a:r>
              <a:rPr lang="en-US" sz="1800" dirty="0" err="1">
                <a:effectLst/>
                <a:latin typeface="Calibri" panose="020F0502020204030204" pitchFamily="34" charset="0"/>
              </a:rPr>
              <a:t>npm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axios</a:t>
            </a:r>
            <a:r>
              <a:rPr lang="en-US" sz="1800" dirty="0">
                <a:effectLst/>
                <a:latin typeface="Calibri" panose="020F0502020204030204" pitchFamily="34" charset="0"/>
              </a:rPr>
              <a:t> express mongoose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nodemon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A0000"/>
                </a:solidFill>
                <a:effectLst/>
                <a:latin typeface="Calibri" panose="020F0502020204030204" pitchFamily="34" charset="0"/>
              </a:rPr>
              <a:t>server </a:t>
            </a:r>
            <a:r>
              <a:rPr lang="en-US" sz="1800" dirty="0" err="1">
                <a:solidFill>
                  <a:srgbClr val="FA0000"/>
                </a:solidFill>
                <a:effectLst/>
                <a:latin typeface="Calibri" panose="020F0502020204030204" pitchFamily="34" charset="0"/>
              </a:rPr>
              <a:t>package.json</a:t>
            </a:r>
            <a:endParaRPr lang="en-US" sz="1800" dirty="0">
              <a:solidFill>
                <a:srgbClr val="FA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"scripts": {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"start": "node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app.js</a:t>
            </a:r>
            <a:r>
              <a:rPr lang="en-US" sz="1800" dirty="0">
                <a:effectLst/>
                <a:latin typeface="Calibri" panose="020F0502020204030204" pitchFamily="34" charset="0"/>
              </a:rPr>
              <a:t>",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"dev": "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nodemon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app.js</a:t>
            </a:r>
            <a:r>
              <a:rPr lang="en-US" sz="1800" dirty="0">
                <a:effectLst/>
                <a:latin typeface="Calibri" panose="020F0502020204030204" pitchFamily="34" charset="0"/>
              </a:rPr>
              <a:t>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7D477-073A-8D10-DFB8-FEAE9FD82468}"/>
              </a:ext>
            </a:extLst>
          </p:cNvPr>
          <p:cNvSpPr txBox="1"/>
          <p:nvPr/>
        </p:nvSpPr>
        <p:spPr>
          <a:xfrm>
            <a:off x="1016474" y="2314347"/>
            <a:ext cx="50571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mkdir project-name</a:t>
            </a:r>
          </a:p>
          <a:p>
            <a:r>
              <a:rPr lang="en-KR" dirty="0"/>
              <a:t>cd project-name</a:t>
            </a:r>
          </a:p>
          <a:p>
            <a:r>
              <a:rPr lang="en-KR" dirty="0"/>
              <a:t>npx init --y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npm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</a:rPr>
              <a:t> concurrently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A0000"/>
                </a:solidFill>
                <a:effectLst/>
                <a:latin typeface="Calibri" panose="020F0502020204030204" pitchFamily="34" charset="0"/>
              </a:rPr>
              <a:t>project root </a:t>
            </a:r>
            <a:r>
              <a:rPr lang="en-US" sz="1800" dirty="0" err="1">
                <a:solidFill>
                  <a:srgbClr val="FA0000"/>
                </a:solidFill>
                <a:effectLst/>
                <a:latin typeface="Calibri" panose="020F0502020204030204" pitchFamily="34" charset="0"/>
              </a:rPr>
              <a:t>package.json</a:t>
            </a:r>
            <a:endParaRPr lang="en-US" sz="1800" dirty="0">
              <a:solidFill>
                <a:srgbClr val="FA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"scripts": {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"dev": "concurrently \"cd server &amp;&amp;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npm</a:t>
            </a:r>
            <a:r>
              <a:rPr lang="en-US" sz="1800" dirty="0">
                <a:effectLst/>
                <a:latin typeface="Calibri" panose="020F0502020204030204" pitchFamily="34" charset="0"/>
              </a:rPr>
              <a:t> run dev\" \"cd client &amp;&amp;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npm</a:t>
            </a:r>
            <a:r>
              <a:rPr lang="en-US" sz="1800" dirty="0">
                <a:effectLst/>
                <a:latin typeface="Calibri" panose="020F0502020204030204" pitchFamily="34" charset="0"/>
              </a:rPr>
              <a:t> start\" "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},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280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0749-4D76-03B8-92C9-FBD2055B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574" y="500445"/>
            <a:ext cx="9238434" cy="861383"/>
          </a:xfrm>
        </p:spPr>
        <p:txBody>
          <a:bodyPr/>
          <a:lstStyle/>
          <a:p>
            <a:pPr algn="ctr"/>
            <a:r>
              <a:rPr lang="en-KR" dirty="0"/>
              <a:t>creating client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5E3D12-FC3B-01C4-097A-5A793D4D9505}"/>
              </a:ext>
            </a:extLst>
          </p:cNvPr>
          <p:cNvSpPr txBox="1"/>
          <p:nvPr/>
        </p:nvSpPr>
        <p:spPr>
          <a:xfrm>
            <a:off x="3622259" y="1833240"/>
            <a:ext cx="518583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cd ..</a:t>
            </a:r>
          </a:p>
          <a:p>
            <a:r>
              <a:rPr lang="en-KR" dirty="0"/>
              <a:t>npx create-react-app client</a:t>
            </a:r>
          </a:p>
          <a:p>
            <a:endParaRPr lang="en-KR" dirty="0"/>
          </a:p>
          <a:p>
            <a:r>
              <a:rPr lang="en-KR" dirty="0"/>
              <a:t>cd client</a:t>
            </a:r>
          </a:p>
          <a:p>
            <a:endParaRPr lang="en-KR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npm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</a:rPr>
              <a:t> react-icons react-redux react-router-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dom</a:t>
            </a:r>
            <a:r>
              <a:rPr lang="en-US" sz="1800" dirty="0">
                <a:effectLst/>
                <a:latin typeface="Calibri" panose="020F0502020204030204" pitchFamily="34" charset="0"/>
              </a:rPr>
              <a:t> redux redux-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thunk</a:t>
            </a:r>
            <a:r>
              <a:rPr lang="en-US" sz="1800" dirty="0">
                <a:effectLst/>
                <a:latin typeface="Calibri" panose="020F0502020204030204" pitchFamily="34" charset="0"/>
              </a:rPr>
              <a:t> tailwind-merge @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reduxjs</a:t>
            </a:r>
            <a:r>
              <a:rPr lang="en-US" sz="1800" dirty="0">
                <a:effectLst/>
                <a:latin typeface="Calibri" panose="020F0502020204030204" pitchFamily="34" charset="0"/>
              </a:rPr>
              <a:t>/toolkit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axios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classnames</a:t>
            </a:r>
            <a:r>
              <a:rPr lang="en-US" sz="1800" dirty="0">
                <a:effectLst/>
                <a:latin typeface="Calibri" panose="020F0502020204030204" pitchFamily="34" charset="0"/>
              </a:rPr>
              <a:t> prop-types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npm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</a:rPr>
              <a:t> -D @babel/plugin-proposal-private-property-in-object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autoprefixer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postcss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tailwindcss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A0000"/>
                </a:solidFill>
                <a:effectLst/>
                <a:latin typeface="Calibri" panose="020F0502020204030204" pitchFamily="34" charset="0"/>
              </a:rPr>
              <a:t>client </a:t>
            </a:r>
            <a:r>
              <a:rPr lang="en-US" sz="1800" dirty="0" err="1">
                <a:solidFill>
                  <a:srgbClr val="FA0000"/>
                </a:solidFill>
                <a:effectLst/>
                <a:latin typeface="Calibri" panose="020F0502020204030204" pitchFamily="34" charset="0"/>
              </a:rPr>
              <a:t>package.json</a:t>
            </a:r>
            <a:endParaRPr lang="en-US" sz="1800" dirty="0">
              <a:solidFill>
                <a:srgbClr val="FA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  "proxy": "</a:t>
            </a:r>
            <a:r>
              <a:rPr lang="en-US" sz="1800" dirty="0">
                <a:effectLst/>
                <a:latin typeface="Calibri" panose="020F0502020204030204" pitchFamily="34" charset="0"/>
                <a:hlinkClick r:id="rId2"/>
              </a:rPr>
              <a:t>http://localhost:5000</a:t>
            </a:r>
            <a:r>
              <a:rPr lang="en-US" sz="1800" dirty="0">
                <a:effectLst/>
                <a:latin typeface="Calibri" panose="020F0502020204030204" pitchFamily="34" charset="0"/>
              </a:rPr>
              <a:t>",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74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7E68-C1AD-3C9C-E1DB-2E52219B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243" y="416469"/>
            <a:ext cx="9238434" cy="861383"/>
          </a:xfrm>
        </p:spPr>
        <p:txBody>
          <a:bodyPr/>
          <a:lstStyle/>
          <a:p>
            <a:pPr algn="ctr"/>
            <a:r>
              <a:rPr lang="en-KR" dirty="0"/>
              <a:t>tailwind setting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79F3E8-1296-FDA4-0F14-87548C3EAFCF}"/>
              </a:ext>
            </a:extLst>
          </p:cNvPr>
          <p:cNvSpPr txBox="1"/>
          <p:nvPr/>
        </p:nvSpPr>
        <p:spPr>
          <a:xfrm>
            <a:off x="541176" y="1663215"/>
            <a:ext cx="3750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</a:rPr>
              <a:t>npx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tailwindcss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init</a:t>
            </a:r>
            <a:r>
              <a:rPr lang="en-US" sz="1800" dirty="0">
                <a:effectLst/>
                <a:latin typeface="Calibri" panose="020F0502020204030204" pitchFamily="34" charset="0"/>
              </a:rPr>
              <a:t> –p</a:t>
            </a:r>
          </a:p>
          <a:p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index.css</a:t>
            </a:r>
            <a:endParaRPr lang="en-US" sz="18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@tailwind base;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@tailwind components;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@tailwind utilities;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C72A5-472A-4DEE-2E6C-373B46C6EAE5}"/>
              </a:ext>
            </a:extLst>
          </p:cNvPr>
          <p:cNvSpPr txBox="1"/>
          <p:nvPr/>
        </p:nvSpPr>
        <p:spPr>
          <a:xfrm>
            <a:off x="4945224" y="1663215"/>
            <a:ext cx="670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tailwindcss.config</a:t>
            </a:r>
            <a:endParaRPr lang="en-US" sz="18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module.exports</a:t>
            </a:r>
            <a:r>
              <a:rPr lang="en-US" sz="1800" dirty="0">
                <a:effectLst/>
                <a:latin typeface="Calibri" panose="020F0502020204030204" pitchFamily="34" charset="0"/>
              </a:rPr>
              <a:t> = {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content: ['./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src</a:t>
            </a:r>
            <a:r>
              <a:rPr lang="en-US" sz="1800" dirty="0">
                <a:effectLst/>
                <a:latin typeface="Calibri" panose="020F0502020204030204" pitchFamily="34" charset="0"/>
              </a:rPr>
              <a:t>/**/*.{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html,js</a:t>
            </a:r>
            <a:r>
              <a:rPr lang="en-US" sz="1800" dirty="0">
                <a:effectLst/>
                <a:latin typeface="Calibri" panose="020F0502020204030204" pitchFamily="34" charset="0"/>
              </a:rPr>
              <a:t>}'],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theme: {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extend: {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keyframes: {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shimmer: {</a:t>
            </a:r>
          </a:p>
          <a:p>
            <a:pPr marL="17145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'100%': { transform: '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translateX</a:t>
            </a:r>
            <a:r>
              <a:rPr lang="en-US" sz="1800" dirty="0">
                <a:effectLst/>
                <a:latin typeface="Calibri" panose="020F0502020204030204" pitchFamily="34" charset="0"/>
              </a:rPr>
              <a:t>(100%)' },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},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},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animation: {</a:t>
            </a:r>
          </a:p>
          <a:p>
            <a:pPr marL="1371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shimmer: 'shimmer 1.5s infinite',</a:t>
            </a:r>
          </a:p>
          <a:p>
            <a:pPr marL="10287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},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},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},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plugins: [],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8966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3B30-66B8-0DAC-26DD-26CF6D83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243" y="382996"/>
            <a:ext cx="9238434" cy="861383"/>
          </a:xfrm>
        </p:spPr>
        <p:txBody>
          <a:bodyPr/>
          <a:lstStyle/>
          <a:p>
            <a:pPr algn="ctr"/>
            <a:r>
              <a:rPr lang="en-KR" dirty="0"/>
              <a:t>server</a:t>
            </a:r>
          </a:p>
        </p:txBody>
      </p:sp>
      <p:pic>
        <p:nvPicPr>
          <p:cNvPr id="4" name="Picture 3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3FA35621-BC7F-79F1-FE64-48CE68F5A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34" y="1548384"/>
            <a:ext cx="2586476" cy="4926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EEB588-DBB5-5360-82C3-7AAFCFD10AC7}"/>
              </a:ext>
            </a:extLst>
          </p:cNvPr>
          <p:cNvSpPr txBox="1"/>
          <p:nvPr/>
        </p:nvSpPr>
        <p:spPr>
          <a:xfrm>
            <a:off x="3755137" y="1548384"/>
            <a:ext cx="816005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app.js</a:t>
            </a:r>
          </a:p>
          <a:p>
            <a:endParaRPr lang="en-KR" dirty="0"/>
          </a:p>
          <a:p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express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require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'express'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);</a:t>
            </a:r>
          </a:p>
          <a:p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cors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require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lang="en-US" b="0" dirty="0" err="1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cors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);</a:t>
            </a:r>
          </a:p>
          <a:p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app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express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();</a:t>
            </a:r>
          </a:p>
          <a:p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app.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use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cors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());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</a:br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campRoutes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require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'./routes/</a:t>
            </a:r>
            <a:r>
              <a:rPr lang="en-US" b="0" dirty="0" err="1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campRoutes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);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</a:b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app.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use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express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.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json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({ extended: </a:t>
            </a:r>
            <a:r>
              <a:rPr lang="en-US" b="0" dirty="0">
                <a:solidFill>
                  <a:srgbClr val="AE81FF"/>
                </a:solidFill>
                <a:effectLst/>
                <a:latin typeface="Times New Roman" panose="02020603050405020304" pitchFamily="18" charset="0"/>
              </a:rPr>
              <a:t>false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}));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</a:b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app.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use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'/'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campRoutes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);</a:t>
            </a:r>
          </a:p>
          <a:p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PORT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process.env.PORT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||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AE81FF"/>
                </a:solidFill>
                <a:effectLst/>
                <a:latin typeface="Times New Roman" panose="02020603050405020304" pitchFamily="18" charset="0"/>
              </a:rPr>
              <a:t>5000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;</a:t>
            </a:r>
          </a:p>
          <a:p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app.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listen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(PORT, () </a:t>
            </a:r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=&gt;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console.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log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`Server is running on port: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${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PORT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}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`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));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</a:br>
            <a:endParaRPr lang="en-US" b="0" dirty="0">
              <a:solidFill>
                <a:srgbClr val="F8F8F2"/>
              </a:solidFill>
              <a:effectLst/>
              <a:latin typeface="Times New Roman" panose="02020603050405020304" pitchFamily="18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539100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4272B9-7882-8FDC-613A-33FE32DA6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74" y="858417"/>
            <a:ext cx="2888488" cy="5685976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B7FA6E0-9D01-6131-B6DE-7971E6DC7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271" y="718447"/>
            <a:ext cx="5934270" cy="582594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4E9927A-9E9F-A725-1F4F-8ED37C417F4D}"/>
              </a:ext>
            </a:extLst>
          </p:cNvPr>
          <p:cNvSpPr txBox="1">
            <a:spLocks/>
          </p:cNvSpPr>
          <p:nvPr/>
        </p:nvSpPr>
        <p:spPr>
          <a:xfrm>
            <a:off x="-97048" y="157206"/>
            <a:ext cx="9238434" cy="8613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KR" dirty="0"/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4529A-85C6-672E-5759-F8E5F8AE5810}"/>
              </a:ext>
            </a:extLst>
          </p:cNvPr>
          <p:cNvSpPr/>
          <p:nvPr/>
        </p:nvSpPr>
        <p:spPr>
          <a:xfrm>
            <a:off x="6223518" y="3722914"/>
            <a:ext cx="3694923" cy="354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9383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1CC76C6-113A-6001-0D67-3C7D8CB11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40" y="952500"/>
            <a:ext cx="2400300" cy="495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70ABFA-7379-9106-95C6-9E0DA4020EAF}"/>
              </a:ext>
            </a:extLst>
          </p:cNvPr>
          <p:cNvSpPr txBox="1"/>
          <p:nvPr/>
        </p:nvSpPr>
        <p:spPr>
          <a:xfrm>
            <a:off x="4105469" y="268641"/>
            <a:ext cx="715658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fetchData.js</a:t>
            </a:r>
          </a:p>
          <a:p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axios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require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lang="en-US" b="0" dirty="0" err="1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axios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);</a:t>
            </a:r>
          </a:p>
          <a:p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key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require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'../config/</a:t>
            </a:r>
            <a:r>
              <a:rPr lang="en-US" b="0" dirty="0" err="1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serviceKey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);</a:t>
            </a:r>
          </a:p>
          <a:p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url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require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'../config/</a:t>
            </a:r>
            <a:r>
              <a:rPr lang="en-US" b="0" dirty="0" err="1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url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);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</a:br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fetchData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async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() </a:t>
            </a:r>
            <a:r>
              <a:rPr lang="en-US" b="0" i="1" dirty="0">
                <a:solidFill>
                  <a:srgbClr val="66D9EF"/>
                </a:solidFill>
                <a:effectLst/>
                <a:latin typeface="Times New Roman" panose="02020603050405020304" pitchFamily="18" charset="0"/>
              </a:rPr>
              <a:t>=&gt;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{</a:t>
            </a:r>
          </a:p>
          <a:p>
            <a:pPr lvl="1"/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try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{</a:t>
            </a:r>
          </a:p>
          <a:p>
            <a:pPr lvl="2"/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return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await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axios.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get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url.goCampingUrl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, {</a:t>
            </a:r>
          </a:p>
          <a:p>
            <a:pPr lvl="2"/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params: {</a:t>
            </a:r>
          </a:p>
          <a:p>
            <a:pPr lvl="4"/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serviceKey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key.serviceKey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,</a:t>
            </a:r>
          </a:p>
          <a:p>
            <a:pPr lvl="4"/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numOfRows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'50'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,</a:t>
            </a:r>
          </a:p>
          <a:p>
            <a:pPr lvl="4"/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pageNo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'1'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,</a:t>
            </a:r>
          </a:p>
          <a:p>
            <a:pPr lvl="4"/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MobileOS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'IOS'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,</a:t>
            </a:r>
          </a:p>
          <a:p>
            <a:pPr lvl="4"/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MobileApp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lang="en-US" b="0" dirty="0" err="1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AppTest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,</a:t>
            </a:r>
          </a:p>
          <a:p>
            <a:pPr lvl="4"/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_type: 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'</a:t>
            </a:r>
            <a:r>
              <a:rPr lang="en-US" b="0" dirty="0" err="1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json</a:t>
            </a:r>
            <a:r>
              <a:rPr lang="en-US" b="0" dirty="0">
                <a:solidFill>
                  <a:srgbClr val="E6DB74"/>
                </a:solidFill>
                <a:effectLst/>
                <a:latin typeface="Times New Roman" panose="02020603050405020304" pitchFamily="18" charset="0"/>
              </a:rPr>
              <a:t>’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,</a:t>
            </a:r>
          </a:p>
          <a:p>
            <a:pPr lvl="1"/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		},</a:t>
            </a:r>
          </a:p>
          <a:p>
            <a:pPr lvl="1"/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	});</a:t>
            </a:r>
          </a:p>
          <a:p>
            <a:pPr lvl="1"/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}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catch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(error) {</a:t>
            </a:r>
          </a:p>
          <a:p>
            <a:pPr lvl="1"/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console.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log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(error);</a:t>
            </a:r>
          </a:p>
          <a:p>
            <a:pPr lvl="1"/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}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};</a:t>
            </a:r>
          </a:p>
          <a:p>
            <a:b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</a:br>
            <a:r>
              <a:rPr lang="en-US" b="0" dirty="0" err="1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module.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exports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Times New Roman" panose="02020603050405020304" pitchFamily="18" charset="0"/>
              </a:rPr>
              <a:t>fetchData</a:t>
            </a:r>
            <a:r>
              <a:rPr lang="en-US" b="0" dirty="0">
                <a:solidFill>
                  <a:srgbClr val="F8F8F2"/>
                </a:solidFill>
                <a:effectLst/>
                <a:latin typeface="Times New Roman" panose="02020603050405020304" pitchFamily="18" charset="0"/>
              </a:rPr>
              <a:t>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76C3B-BC67-3A75-E1F2-D735CCC3E758}"/>
              </a:ext>
            </a:extLst>
          </p:cNvPr>
          <p:cNvSpPr txBox="1">
            <a:spLocks/>
          </p:cNvSpPr>
          <p:nvPr/>
        </p:nvSpPr>
        <p:spPr>
          <a:xfrm>
            <a:off x="757761" y="233706"/>
            <a:ext cx="9238434" cy="8613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KR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862736020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557</Words>
  <Application>Microsoft Macintosh PowerPoint</Application>
  <PresentationFormat>Widescreen</PresentationFormat>
  <Paragraphs>127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Malgun Gothic</vt:lpstr>
      <vt:lpstr>Aptos</vt:lpstr>
      <vt:lpstr>Arial</vt:lpstr>
      <vt:lpstr>Calibri</vt:lpstr>
      <vt:lpstr>Times New Roman</vt:lpstr>
      <vt:lpstr>Trade Gothic Next Cond</vt:lpstr>
      <vt:lpstr>Trade Gothic Next Light</vt:lpstr>
      <vt:lpstr>PortalVTI</vt:lpstr>
      <vt:lpstr>Express, React, RTK Query</vt:lpstr>
      <vt:lpstr>code </vt:lpstr>
      <vt:lpstr>프로젝트 구조 및 생성</vt:lpstr>
      <vt:lpstr>creating project &amp; server </vt:lpstr>
      <vt:lpstr>creating client</vt:lpstr>
      <vt:lpstr>tailwind setting</vt:lpstr>
      <vt:lpstr>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Express, React, RTK Query</dc:title>
  <dc:creator>HR Yu</dc:creator>
  <cp:lastModifiedBy>HR Yu</cp:lastModifiedBy>
  <cp:revision>13</cp:revision>
  <dcterms:created xsi:type="dcterms:W3CDTF">2024-03-10T07:16:23Z</dcterms:created>
  <dcterms:modified xsi:type="dcterms:W3CDTF">2024-06-27T06:31:39Z</dcterms:modified>
</cp:coreProperties>
</file>