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1347-0594-E8D6-1E19-53282273C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21C73-E02D-0282-EA38-D8BAA0C4B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74F3-B7A6-CD35-DD05-52C27472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02FE6-8E0F-2CD4-62A4-67212080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E785-CD8D-0BB5-A869-EF4FCE17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90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6861-E264-602C-A640-F3F82C21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F113-638B-4FF1-FEEE-D746360A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EDD9-C3F2-72FC-BAEF-1B81B854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6A57-80E4-98B9-F9F4-14A1833F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9907-FC50-2AF7-A5E1-64148765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6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9C173-F6E6-81AE-A595-2330D53E2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C7AD5-6887-A3D7-C34D-2304C427D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ED35-4A47-16A1-183D-E1D153D5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43882-9222-5FC9-C9AC-F99A4EF1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BD4A-7801-BB9C-9F1A-BF80B485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54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D3A5-370B-D829-A3CC-8F0ECFE8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8F8E-AE0C-69DF-F26E-41B82D67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554C-0994-3AAD-D3B3-D8A5A9ED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3429D-D20B-9BBD-897C-1492A7D6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9289-0C36-0D70-C48F-6D8797C2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60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4B4-A588-10E4-D475-E3179F96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A0D0C-7FF2-7F92-03C9-02ED7B83D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D07E-DA96-2B37-D669-8E8C83CB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7A74-C147-9EC9-822C-312D654B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B05F-8A39-0216-D82A-DC2917A0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44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AA92-00B2-9DBB-2E90-B01B7245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7FF2-0619-7A64-0A4D-8524393B7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38C4C-7E44-C546-8C3F-173158C2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D6BC9-716A-6822-2558-28F611D8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EAEF8-A64C-CF52-3F9D-7C8D6837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93D56-B59B-EEB8-9B76-AC00932A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689-6C3B-0FFC-4990-A55D864F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AFB4E-606B-8432-C019-C13D8CC1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526E-FEF3-C46C-9A64-00419CC8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A200E-84FC-E48C-20EB-C06D19F95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9AE5A-D919-8D17-67D8-D8162ADA9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41CA5-F0FB-4CBD-BBC7-CCB970B9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09A95-B0AF-C4D5-6346-33149E5F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1E503-6B7A-1C43-B715-FCB6915B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12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4CA6-2B4E-8831-BB7B-D78CBDE6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937C8-7904-43B9-681B-2D78D53D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F9D55-AFEE-7FE6-B79D-3A92DD34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45D4E-8659-CA9A-14BE-45340C41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74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20694-E43B-6137-8CBF-6AC2037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C37E2-E382-F733-B00E-5984612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1A88-E00E-E30F-D1AE-8E69AF48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54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8516-5B4A-A2FB-D01F-96377EBA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701E-0A94-6510-C6C6-D23384D2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D7305-70FC-8352-1739-AA28C22C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F2E4-8523-8777-9898-0A9E0C87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DFFBE-9231-6AC4-4CA1-01332624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C9B94-CC67-6651-4C2A-D7AFC8A2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72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C15A-C383-C09A-D4BA-3CE08BF0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78B81-F55A-086A-8DEB-57DC2FE36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66089-8BBA-C760-A174-2E4167C6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69E7-B26C-9458-3FEF-80D6978F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7914-D911-F141-6E82-C0E7A5F1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504D-F97B-122F-5264-AE067AE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63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45030-4155-4442-70D5-C7D18021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D0C92-140C-0D00-7712-2A21C5264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1F8A-B385-F2A5-C400-E962EE0E2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9C5E5-06E7-47F2-9CF5-8F4497FE43C9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4F48-34DB-60DB-C483-CE7B20DA6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3585-FEC9-BEDE-327D-3E4AB7FAE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8C3E3-5AA8-484F-9D30-781F488C9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3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7D23-2EF1-C71E-EF57-FBBD5524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The five critical differences between SQL vs NoSQL are: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FB83-E0EA-983F-2C49-19C5A4B4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CA" b="1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1.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 SQL databases are relational; NoSQL databases are non-relational.</a:t>
            </a:r>
          </a:p>
          <a:p>
            <a:pPr marL="0" indent="0" algn="l">
              <a:buNone/>
            </a:pPr>
            <a:b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</a:br>
            <a:r>
              <a:rPr lang="en-CA" b="1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2.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 SQL databases use structured query language and have a predefined schema. NoSQL databases have dynamic schemas for unstructured data.</a:t>
            </a:r>
          </a:p>
          <a:p>
            <a:pPr marL="0" indent="0" algn="l">
              <a:buNone/>
            </a:pPr>
            <a:b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</a:br>
            <a:r>
              <a:rPr lang="en-CA" b="1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3.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 SQL databases are vertically scalable, while NoSQL databases are horizontally scalable.</a:t>
            </a:r>
          </a:p>
          <a:p>
            <a:pPr marL="0" indent="0" algn="l">
              <a:buNone/>
            </a:pPr>
            <a:b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</a:br>
            <a:r>
              <a:rPr lang="en-CA" b="1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4.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 SQL databases are table-based, while NoSQL databases are document, key-value, graph, or wide-column stores.</a:t>
            </a:r>
          </a:p>
          <a:p>
            <a:pPr marL="0" indent="0" algn="l">
              <a:buNone/>
            </a:pPr>
            <a:b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</a:br>
            <a:r>
              <a:rPr lang="en-CA" b="1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5.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 SQL databases are better for multi-row transactions, while NoSQL is better for unstructured data like documents or JSON.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4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B450-2C2F-434B-A6FF-05FB0AFB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Using RDBMS allows us to: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9864-319A-5C5F-BEAD-59D1B9C0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No Data redundancy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Data Consistency and Integrity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Easy access to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More flexibility than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Inter"/>
              </a:rPr>
              <a:t>Recovery process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199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A3BB20-5A76-FB1F-D4A5-F110BCA2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87" y="643467"/>
            <a:ext cx="2228426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Inter</vt:lpstr>
      <vt:lpstr>Aptos</vt:lpstr>
      <vt:lpstr>Aptos Display</vt:lpstr>
      <vt:lpstr>Arial</vt:lpstr>
      <vt:lpstr>Office Theme</vt:lpstr>
      <vt:lpstr>The five critical differences between SQL vs NoSQL are:</vt:lpstr>
      <vt:lpstr>Using RDBMS allows us to: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Issam Jamai</dc:creator>
  <cp:lastModifiedBy>Issam Jamai</cp:lastModifiedBy>
  <cp:revision>2</cp:revision>
  <dcterms:created xsi:type="dcterms:W3CDTF">2024-06-03T19:17:18Z</dcterms:created>
  <dcterms:modified xsi:type="dcterms:W3CDTF">2024-06-03T19:19:53Z</dcterms:modified>
</cp:coreProperties>
</file>