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2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2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4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0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4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2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2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9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3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34BF-6638-470C-8E66-64715C1111F7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601E3-8940-475A-AEED-5A10B83A2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>
            <a:off x="1371601" y="2285999"/>
            <a:ext cx="8136467" cy="30310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682067" y="2624666"/>
            <a:ext cx="1583267" cy="6688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Eureka server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611268" y="2624666"/>
            <a:ext cx="1583267" cy="6688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生产者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439334" y="2624666"/>
            <a:ext cx="1583267" cy="66886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/>
              <a:t>消费者</a:t>
            </a:r>
            <a:endParaRPr lang="en-US" altLang="zh-CN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265334" y="2777066"/>
            <a:ext cx="13459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265334" y="3107266"/>
            <a:ext cx="134593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675702" y="2425814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注册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470517" y="312425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心跳监控</a:t>
            </a:r>
            <a:endParaRPr lang="zh-CN" altLang="en-US" sz="16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022601" y="2777066"/>
            <a:ext cx="16594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453486" y="2725426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注册</a:t>
            </a:r>
            <a:endParaRPr lang="zh-CN" altLang="en-US" sz="1600" dirty="0"/>
          </a:p>
        </p:txBody>
      </p:sp>
      <p:sp>
        <p:nvSpPr>
          <p:cNvPr id="29" name="圆角矩形 28"/>
          <p:cNvSpPr/>
          <p:nvPr/>
        </p:nvSpPr>
        <p:spPr>
          <a:xfrm>
            <a:off x="3554816" y="3462809"/>
            <a:ext cx="430887" cy="9257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554816" y="3475509"/>
            <a:ext cx="430887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/>
              <a:t>服务列表</a:t>
            </a:r>
            <a:endParaRPr lang="zh-CN" altLang="en-US" sz="1600" dirty="0"/>
          </a:p>
        </p:txBody>
      </p:sp>
      <p:cxnSp>
        <p:nvCxnSpPr>
          <p:cNvPr id="32" name="肘形连接符 31"/>
          <p:cNvCxnSpPr>
            <a:stCxn id="5" idx="1"/>
            <a:endCxn id="29" idx="3"/>
          </p:cNvCxnSpPr>
          <p:nvPr/>
        </p:nvCxnSpPr>
        <p:spPr>
          <a:xfrm rot="10800000" flipV="1">
            <a:off x="3985703" y="2959098"/>
            <a:ext cx="696364" cy="9665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9" idx="1"/>
            <a:endCxn id="15" idx="3"/>
          </p:cNvCxnSpPr>
          <p:nvPr/>
        </p:nvCxnSpPr>
        <p:spPr>
          <a:xfrm rot="10800000">
            <a:off x="3022602" y="2959100"/>
            <a:ext cx="532215" cy="9665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977508" y="2965449"/>
            <a:ext cx="400110" cy="13058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拉取服务列表</a:t>
            </a:r>
            <a:endParaRPr lang="zh-CN" altLang="en-US" sz="1400" dirty="0"/>
          </a:p>
        </p:txBody>
      </p:sp>
      <p:cxnSp>
        <p:nvCxnSpPr>
          <p:cNvPr id="40" name="肘形连接符 39"/>
          <p:cNvCxnSpPr>
            <a:stCxn id="15" idx="2"/>
          </p:cNvCxnSpPr>
          <p:nvPr/>
        </p:nvCxnSpPr>
        <p:spPr>
          <a:xfrm rot="16200000" flipH="1">
            <a:off x="5382684" y="141815"/>
            <a:ext cx="12700" cy="6303433"/>
          </a:xfrm>
          <a:prstGeom prst="bentConnector4">
            <a:avLst>
              <a:gd name="adj1" fmla="val 10133354"/>
              <a:gd name="adj2" fmla="val 1000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377618" y="4681126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5.</a:t>
            </a:r>
            <a:r>
              <a:rPr lang="zh-CN" altLang="en-US" sz="1600" dirty="0" smtClean="0"/>
              <a:t>从服务列表获取服务地址并调用服务</a:t>
            </a:r>
            <a:endParaRPr lang="zh-CN" altLang="en-US" sz="1600" dirty="0"/>
          </a:p>
        </p:txBody>
      </p:sp>
      <p:sp>
        <p:nvSpPr>
          <p:cNvPr id="45" name="圆角矩形 44"/>
          <p:cNvSpPr/>
          <p:nvPr/>
        </p:nvSpPr>
        <p:spPr>
          <a:xfrm>
            <a:off x="4670747" y="946367"/>
            <a:ext cx="1538174" cy="584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3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浏览器请求</a:t>
            </a:r>
            <a:endParaRPr lang="zh-CN" altLang="en-US" sz="1600" dirty="0"/>
          </a:p>
        </p:txBody>
      </p:sp>
      <p:cxnSp>
        <p:nvCxnSpPr>
          <p:cNvPr id="49" name="直接箭头连接符 48"/>
          <p:cNvCxnSpPr>
            <a:stCxn id="45" idx="2"/>
            <a:endCxn id="52" idx="0"/>
          </p:cNvCxnSpPr>
          <p:nvPr/>
        </p:nvCxnSpPr>
        <p:spPr>
          <a:xfrm>
            <a:off x="5439834" y="1530567"/>
            <a:ext cx="1" cy="75543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15" idx="0"/>
            <a:endCxn id="52" idx="0"/>
          </p:cNvCxnSpPr>
          <p:nvPr/>
        </p:nvCxnSpPr>
        <p:spPr>
          <a:xfrm rot="5400000" flipH="1" flipV="1">
            <a:off x="3666068" y="850900"/>
            <a:ext cx="338667" cy="3208867"/>
          </a:xfrm>
          <a:prstGeom prst="bentConnector3">
            <a:avLst>
              <a:gd name="adj1" fmla="val 62500"/>
            </a:avLst>
          </a:prstGeom>
          <a:ln w="28575">
            <a:solidFill>
              <a:schemeClr val="tx1"/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389034" y="1786523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6.</a:t>
            </a:r>
            <a:r>
              <a:rPr lang="zh-CN" altLang="en-US" sz="1600" dirty="0" smtClean="0"/>
              <a:t>返回结果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059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8267" y="2082799"/>
            <a:ext cx="5909733" cy="2506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18267" y="2099733"/>
            <a:ext cx="1439334" cy="182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user-service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57601" y="2099732"/>
            <a:ext cx="4470399" cy="1820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33800" y="2103965"/>
            <a:ext cx="4394200" cy="677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          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33800" y="2785531"/>
            <a:ext cx="4394201" cy="677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              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57601" y="2099732"/>
            <a:ext cx="2252132" cy="668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 host:user-service:8081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657601" y="2793997"/>
            <a:ext cx="2252132" cy="668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sz="1600" dirty="0" err="1" smtClean="0"/>
              <a:t>host:serviceId:port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86200" y="35507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90799" y="42196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95430" y="96633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Map&lt;</a:t>
            </a:r>
            <a:r>
              <a:rPr lang="zh-CN" altLang="en-US" dirty="0" smtClean="0"/>
              <a:t>服务</a:t>
            </a:r>
            <a:r>
              <a:rPr lang="en-US" altLang="zh-CN" dirty="0" err="1" smtClean="0"/>
              <a:t>id,Map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id,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29934" y="171346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52074" y="173040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722741" y="16965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37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76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jissi</dc:creator>
  <cp:lastModifiedBy>jissi</cp:lastModifiedBy>
  <cp:revision>8</cp:revision>
  <dcterms:created xsi:type="dcterms:W3CDTF">2020-03-13T02:50:25Z</dcterms:created>
  <dcterms:modified xsi:type="dcterms:W3CDTF">2020-03-15T04:45:52Z</dcterms:modified>
</cp:coreProperties>
</file>