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707505" y="1450340"/>
            <a:ext cx="3586480" cy="3070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21475" y="973455"/>
            <a:ext cx="357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ConcurrentMapCacheManager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967980" y="145097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CacheMap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6698615" y="2072640"/>
            <a:ext cx="3161030" cy="969645"/>
            <a:chOff x="6212" y="3132"/>
            <a:chExt cx="4978" cy="1527"/>
          </a:xfrm>
        </p:grpSpPr>
        <p:sp>
          <p:nvSpPr>
            <p:cNvPr id="6" name="矩形 5"/>
            <p:cNvSpPr/>
            <p:nvPr/>
          </p:nvSpPr>
          <p:spPr>
            <a:xfrm>
              <a:off x="6235" y="3132"/>
              <a:ext cx="2465" cy="13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12" y="3499"/>
              <a:ext cx="2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CacheName1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8700" y="3132"/>
              <a:ext cx="2490" cy="13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701" y="3225"/>
              <a:ext cx="2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key1: Cache1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701" y="3805"/>
              <a:ext cx="2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key2: Cache2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651" y="4079"/>
              <a:ext cx="5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...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06235" y="3182620"/>
            <a:ext cx="3161030" cy="969645"/>
            <a:chOff x="6212" y="3132"/>
            <a:chExt cx="4978" cy="1527"/>
          </a:xfrm>
        </p:grpSpPr>
        <p:sp>
          <p:nvSpPr>
            <p:cNvPr id="15" name="矩形 14"/>
            <p:cNvSpPr/>
            <p:nvPr/>
          </p:nvSpPr>
          <p:spPr>
            <a:xfrm>
              <a:off x="6235" y="3132"/>
              <a:ext cx="2465" cy="13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12" y="3499"/>
              <a:ext cx="2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CacheName2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8700" y="3132"/>
              <a:ext cx="2490" cy="13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701" y="3225"/>
              <a:ext cx="2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key1: Cache1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01" y="3805"/>
              <a:ext cx="2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key2: Cache2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651" y="4079"/>
              <a:ext cx="5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...</a:t>
              </a:r>
              <a:endParaRPr lang="en-US" altLang="zh-CN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50035" y="923290"/>
            <a:ext cx="2192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@Cacheable</a:t>
            </a:r>
            <a:r>
              <a:rPr lang="zh-CN" altLang="en-US"/>
              <a:t>的属性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550035" y="1450340"/>
            <a:ext cx="265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cacheManager/Resolver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550035" y="18186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cacheName\</a:t>
            </a:r>
            <a:r>
              <a:rPr lang="en-US" altLang="zh-CN">
                <a:sym typeface="+mn-ea"/>
              </a:rPr>
              <a:t>value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607820" y="2187575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2" idx="3"/>
            <a:endCxn id="5" idx="1"/>
          </p:cNvCxnSpPr>
          <p:nvPr/>
        </p:nvCxnSpPr>
        <p:spPr>
          <a:xfrm flipV="1">
            <a:off x="4209415" y="1157605"/>
            <a:ext cx="2512060" cy="47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3"/>
            <a:endCxn id="7" idx="1"/>
          </p:cNvCxnSpPr>
          <p:nvPr/>
        </p:nvCxnSpPr>
        <p:spPr>
          <a:xfrm>
            <a:off x="3561715" y="2002790"/>
            <a:ext cx="3136900" cy="48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3"/>
            <a:endCxn id="10" idx="1"/>
          </p:cNvCxnSpPr>
          <p:nvPr/>
        </p:nvCxnSpPr>
        <p:spPr>
          <a:xfrm flipV="1">
            <a:off x="2146300" y="2315845"/>
            <a:ext cx="6132830" cy="5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252085" y="11753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4632960" y="18192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742690" y="2186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410335" y="4712970"/>
            <a:ext cx="818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先去</a:t>
            </a:r>
            <a:r>
              <a:rPr lang="en-US" altLang="zh-CN"/>
              <a:t>cacheManager</a:t>
            </a:r>
            <a:r>
              <a:rPr lang="zh-CN" altLang="en-US"/>
              <a:t>的</a:t>
            </a:r>
            <a:r>
              <a:rPr lang="en-US" altLang="zh-CN"/>
              <a:t>cacheMap</a:t>
            </a:r>
            <a:r>
              <a:rPr lang="zh-CN" altLang="en-US"/>
              <a:t>中找是否存在该名称的</a:t>
            </a:r>
            <a:r>
              <a:rPr lang="en-US" altLang="zh-CN"/>
              <a:t>cache,</a:t>
            </a:r>
            <a:r>
              <a:rPr lang="zh-CN" altLang="en-US"/>
              <a:t>如果没有就创建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去</a:t>
            </a:r>
            <a:r>
              <a:rPr lang="en-US" altLang="zh-CN"/>
              <a:t>cache</a:t>
            </a:r>
            <a:r>
              <a:rPr lang="zh-CN" altLang="en-US"/>
              <a:t>中根据</a:t>
            </a:r>
            <a:r>
              <a:rPr lang="en-US" altLang="zh-CN"/>
              <a:t>key</a:t>
            </a:r>
            <a:r>
              <a:rPr lang="zh-CN" altLang="en-US"/>
              <a:t>查找缓存内容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演示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jissi</dc:creator>
  <cp:lastModifiedBy>jissi</cp:lastModifiedBy>
  <cp:revision>3</cp:revision>
  <dcterms:created xsi:type="dcterms:W3CDTF">2020-03-19T00:14:53Z</dcterms:created>
  <dcterms:modified xsi:type="dcterms:W3CDTF">2020-03-19T00:14:53Z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