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6368-E483-40F7-94AA-674EADA3CAA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CBA2-8098-4DBB-85DA-15931145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1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FD13-2139-4FD1-AA16-BE93790BF270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36DC-ABF6-4F0B-BE3C-C7691828142D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AF4C-30B8-46E9-BAD0-688058B76AD1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6BF1-3D82-4A12-8F48-E7777480A97A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EC29-4954-4326-97A4-BC6C9708DBA4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E3FE-4E6B-4858-AD13-CB14CDCBF538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2E5A-6209-444D-B44C-404C1B4B3F51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CFA7-6373-4D1B-98E7-3EF3DD82282F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F799-B430-4923-BFD9-2A18B417C56E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1003-96CE-4EBB-A113-3086575BC765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FE66-58FD-458E-A7F4-88009BBF8FE2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219C-F80F-4308-A36B-F31E2CDB86A0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3227-7D08-4185-8975-B15B32C4B2E6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4977-F144-472B-984F-CE2987731FFF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8D0A-AE48-4E62-831B-D4DE0038C084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D536-32BB-4D38-A711-C9BE127A3DD6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1C0F8-D4D5-44CF-8EA5-1F8698322755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DCA55-33A8-4CE2-91AD-9147ED39C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9282" y="949230"/>
            <a:ext cx="10238892" cy="1263883"/>
          </a:xfrm>
        </p:spPr>
        <p:txBody>
          <a:bodyPr/>
          <a:lstStyle/>
          <a:p>
            <a:r>
              <a:rPr lang="en-US" dirty="0"/>
              <a:t>Veg-O-Rama Website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4A947-AEF3-4322-8B02-954764F45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5110" y="3551583"/>
            <a:ext cx="3593064" cy="2829158"/>
          </a:xfrm>
        </p:spPr>
        <p:txBody>
          <a:bodyPr>
            <a:norm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Reena </a:t>
            </a:r>
            <a:r>
              <a:rPr lang="en-US" dirty="0" err="1"/>
              <a:t>Limbachia</a:t>
            </a:r>
            <a:endParaRPr lang="en-US" dirty="0"/>
          </a:p>
          <a:p>
            <a:r>
              <a:rPr lang="en-US" dirty="0"/>
              <a:t>Namita </a:t>
            </a:r>
            <a:r>
              <a:rPr lang="en-US" dirty="0" err="1"/>
              <a:t>Bahulekar</a:t>
            </a:r>
            <a:endParaRPr lang="en-US" dirty="0"/>
          </a:p>
          <a:p>
            <a:r>
              <a:rPr lang="en-US" dirty="0" err="1"/>
              <a:t>Akshata</a:t>
            </a:r>
            <a:r>
              <a:rPr lang="en-US" dirty="0"/>
              <a:t> Desai</a:t>
            </a:r>
          </a:p>
          <a:p>
            <a:r>
              <a:rPr lang="en-US" dirty="0"/>
              <a:t>Jis Thomas </a:t>
            </a:r>
          </a:p>
          <a:p>
            <a:r>
              <a:rPr lang="en-US" dirty="0"/>
              <a:t>Date: 04/11/2018</a:t>
            </a:r>
          </a:p>
        </p:txBody>
      </p:sp>
      <p:pic>
        <p:nvPicPr>
          <p:cNvPr id="4" name="Picture 3" descr="https://lh5.googleusercontent.com/OVtmf6dw-j5XqPYB3AKiVKllG_x5M0_nFd5fHTaLE46nqFjh02qDTFQbNpCEmISVKUHWVPU60gEl_U689cX75FyDjmk0QiSGk7S_gi9pv_Mzy1tmMtG0Bg1mosnQJk6oUfYtKg6KjP5x1RFuyg">
            <a:extLst>
              <a:ext uri="{FF2B5EF4-FFF2-40B4-BE49-F238E27FC236}">
                <a16:creationId xmlns:a16="http://schemas.microsoft.com/office/drawing/2014/main" id="{0CB7CDF9-A438-4133-A937-E9AABFB5939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531" y="2462212"/>
            <a:ext cx="5486400" cy="37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3037E-CC14-4EC7-BE81-E0B724C7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457F-9DDE-44BC-A5C8-65F028F0F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C2984-C084-427A-A187-53593EA86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09" y="1762539"/>
            <a:ext cx="9927603" cy="4148683"/>
          </a:xfrm>
        </p:spPr>
        <p:txBody>
          <a:bodyPr>
            <a:normAutofit/>
          </a:bodyPr>
          <a:lstStyle/>
          <a:p>
            <a:r>
              <a:rPr lang="en-US" sz="2400" b="1" dirty="0"/>
              <a:t>Business Opportunity</a:t>
            </a:r>
            <a:r>
              <a:rPr lang="en-US" sz="2400" dirty="0"/>
              <a:t>: Veg-O-Rama restaurant receives 20% of it’s business from for online ordering which has opportunity for even further growth. Currently Veg-O-Rama uses online cloud platform ‘</a:t>
            </a:r>
            <a:r>
              <a:rPr lang="en-US" sz="2400" dirty="0" err="1"/>
              <a:t>GrubHub</a:t>
            </a:r>
            <a:r>
              <a:rPr lang="en-US" sz="2400" dirty="0"/>
              <a:t>’. </a:t>
            </a:r>
          </a:p>
          <a:p>
            <a:r>
              <a:rPr lang="en-US" sz="2400" b="1" dirty="0"/>
              <a:t>Pain point</a:t>
            </a:r>
            <a:r>
              <a:rPr lang="en-US" sz="2400" dirty="0"/>
              <a:t>: </a:t>
            </a:r>
            <a:r>
              <a:rPr lang="en-US" sz="2400" dirty="0" err="1"/>
              <a:t>GrubHub</a:t>
            </a:r>
            <a:r>
              <a:rPr lang="en-US" sz="2400" dirty="0"/>
              <a:t> margin on each order : </a:t>
            </a:r>
            <a:r>
              <a:rPr lang="en-US" sz="2400" b="1" dirty="0">
                <a:solidFill>
                  <a:srgbClr val="FF0000"/>
                </a:solidFill>
              </a:rPr>
              <a:t>30% of sales</a:t>
            </a:r>
            <a:r>
              <a:rPr lang="en-US" sz="2400" dirty="0"/>
              <a:t>.</a:t>
            </a:r>
          </a:p>
          <a:p>
            <a:r>
              <a:rPr lang="en-US" sz="2400" b="1" dirty="0"/>
              <a:t>Problem statement:</a:t>
            </a:r>
            <a:r>
              <a:rPr lang="en-US" sz="2400" dirty="0"/>
              <a:t> Design </a:t>
            </a:r>
            <a:r>
              <a:rPr lang="en-US" sz="2400" b="1" dirty="0"/>
              <a:t>a user friendly, secure</a:t>
            </a:r>
            <a:r>
              <a:rPr lang="en-US" sz="2400" dirty="0"/>
              <a:t> </a:t>
            </a:r>
            <a:r>
              <a:rPr lang="en-US" sz="2400" b="1" dirty="0"/>
              <a:t>website</a:t>
            </a:r>
            <a:r>
              <a:rPr lang="en-US" sz="2400" dirty="0"/>
              <a:t> </a:t>
            </a:r>
            <a:r>
              <a:rPr lang="en-US" sz="2400" b="1" dirty="0"/>
              <a:t>for online ordering </a:t>
            </a:r>
            <a:r>
              <a:rPr lang="en-US" sz="2400" dirty="0"/>
              <a:t>for Veg-O-Rama restaurant which will increase profit margin. At the same time, it should be </a:t>
            </a:r>
            <a:r>
              <a:rPr lang="en-US" sz="2400" b="1" dirty="0"/>
              <a:t>easy to maintain</a:t>
            </a:r>
            <a:r>
              <a:rPr lang="en-US" sz="2400" dirty="0"/>
              <a:t> </a:t>
            </a:r>
            <a:r>
              <a:rPr lang="en-US" sz="2400" b="1" dirty="0"/>
              <a:t>and easy to customize</a:t>
            </a:r>
            <a:r>
              <a:rPr lang="en-US" sz="2400" dirty="0"/>
              <a:t> for restaurant admin.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193E3-5B04-4DDC-95F5-1909C4DF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4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5EAE-096A-4BAA-8702-404144FB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16078"/>
          </a:xfrm>
        </p:spPr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76B62-FC89-42DC-AE69-9C361B790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436" y="1540188"/>
            <a:ext cx="8915400" cy="4227565"/>
          </a:xfrm>
        </p:spPr>
        <p:txBody>
          <a:bodyPr>
            <a:normAutofit/>
          </a:bodyPr>
          <a:lstStyle/>
          <a:p>
            <a:r>
              <a:rPr lang="en-US" dirty="0"/>
              <a:t>Proposed In house Solution using </a:t>
            </a:r>
            <a:r>
              <a:rPr lang="en-US" b="1" dirty="0"/>
              <a:t>Square API</a:t>
            </a:r>
            <a:r>
              <a:rPr lang="en-US" dirty="0"/>
              <a:t> instead of Grubhub</a:t>
            </a:r>
          </a:p>
          <a:p>
            <a:pPr lvl="1"/>
            <a:r>
              <a:rPr lang="en-US" dirty="0"/>
              <a:t>Square API Cost: 2.75% per swipe + 30¢</a:t>
            </a:r>
          </a:p>
          <a:p>
            <a:r>
              <a:rPr lang="en-US" dirty="0"/>
              <a:t>Secure</a:t>
            </a:r>
          </a:p>
          <a:p>
            <a:pPr lvl="1"/>
            <a:r>
              <a:rPr lang="en-US" dirty="0"/>
              <a:t>Do not store credit card information locally. Use </a:t>
            </a:r>
            <a:r>
              <a:rPr lang="en-US" b="1" dirty="0"/>
              <a:t>Square API</a:t>
            </a:r>
          </a:p>
          <a:p>
            <a:r>
              <a:rPr lang="en-US" dirty="0"/>
              <a:t>Customizable, Maintainable and  Easy to enhance </a:t>
            </a:r>
          </a:p>
          <a:p>
            <a:pPr lvl="1"/>
            <a:r>
              <a:rPr lang="en-US" dirty="0"/>
              <a:t>Admin needs to maintain one file </a:t>
            </a:r>
            <a:r>
              <a:rPr lang="en-US" dirty="0" err="1"/>
              <a:t>menu.json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To Add/remove dish  </a:t>
            </a:r>
          </a:p>
          <a:p>
            <a:pPr lvl="2"/>
            <a:r>
              <a:rPr lang="en-US" dirty="0"/>
              <a:t>To Add customized option (Vegan, Gluten Free, Rice Options)</a:t>
            </a:r>
          </a:p>
          <a:p>
            <a:pPr lvl="2"/>
            <a:r>
              <a:rPr lang="en-US" dirty="0"/>
              <a:t>To Add new category</a:t>
            </a:r>
          </a:p>
          <a:p>
            <a:pPr lvl="2"/>
            <a:r>
              <a:rPr lang="en-US" dirty="0"/>
              <a:t>To Change pricing option</a:t>
            </a:r>
          </a:p>
          <a:p>
            <a:r>
              <a:rPr lang="en-US" dirty="0"/>
              <a:t>User friendly website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92DBD-7122-492E-B1B7-5C976930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6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6997-5D85-4D1A-912C-2AF10F200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075075" cy="1280890"/>
          </a:xfrm>
        </p:spPr>
        <p:txBody>
          <a:bodyPr/>
          <a:lstStyle/>
          <a:p>
            <a:pPr algn="ctr"/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91D88-70BB-4BC3-BD10-97C504C06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9723" y="1905000"/>
            <a:ext cx="8915400" cy="3777622"/>
          </a:xfrm>
        </p:spPr>
        <p:txBody>
          <a:bodyPr/>
          <a:lstStyle/>
          <a:p>
            <a:r>
              <a:rPr lang="en-US" dirty="0"/>
              <a:t>Website Menu Tiling</a:t>
            </a:r>
          </a:p>
          <a:p>
            <a:r>
              <a:rPr lang="en-US" dirty="0"/>
              <a:t>Create JSON file for menu</a:t>
            </a:r>
          </a:p>
          <a:p>
            <a:r>
              <a:rPr lang="en-US" dirty="0"/>
              <a:t>Create customizable pop up for the menu items</a:t>
            </a:r>
          </a:p>
          <a:p>
            <a:r>
              <a:rPr lang="en-US" dirty="0"/>
              <a:t>Add the items to the cart</a:t>
            </a:r>
          </a:p>
          <a:p>
            <a:r>
              <a:rPr lang="en-US" dirty="0"/>
              <a:t>Add menu bar on each menu item page for easy navigation</a:t>
            </a:r>
          </a:p>
          <a:p>
            <a:r>
              <a:rPr lang="en-US" dirty="0"/>
              <a:t>Create Documentation in all phases</a:t>
            </a:r>
          </a:p>
          <a:p>
            <a:r>
              <a:rPr lang="en-US" dirty="0"/>
              <a:t>Create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44F87-36BA-4574-AEB2-ADC84CF1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48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10ED6-4091-457A-A642-14F93669F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628" y="424588"/>
            <a:ext cx="8911687" cy="726388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FC9E1-E644-43B4-B324-E5AEDA341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628" y="1519311"/>
            <a:ext cx="9295984" cy="43919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define Purpose, Scope applicability and problem on which we are working in the project. </a:t>
            </a:r>
          </a:p>
          <a:p>
            <a:r>
              <a:rPr lang="en-US" dirty="0"/>
              <a:t>We describe the requirement Specifications of the system and the actions that can be done on these things. </a:t>
            </a:r>
          </a:p>
          <a:p>
            <a:r>
              <a:rPr lang="en-US" dirty="0"/>
              <a:t>We understand the problem domain and produce a proposed model of the system, which describes operations that can be performed on the system. </a:t>
            </a:r>
          </a:p>
          <a:p>
            <a:r>
              <a:rPr lang="en-US" dirty="0"/>
              <a:t> We included features and operations in detail to sponsor, including screen layouts to fix design. </a:t>
            </a:r>
          </a:p>
          <a:p>
            <a:r>
              <a:rPr lang="en-US" dirty="0"/>
              <a:t>We made Dynamic customizable menu options in the website</a:t>
            </a:r>
          </a:p>
          <a:p>
            <a:r>
              <a:rPr lang="en-US" dirty="0"/>
              <a:t> We designed user interface and provide suggestions of payment module related to system. </a:t>
            </a:r>
          </a:p>
          <a:p>
            <a:r>
              <a:rPr lang="en-US" dirty="0"/>
              <a:t> Finally the system is implemented and tested according to test cases. </a:t>
            </a:r>
          </a:p>
          <a:p>
            <a:r>
              <a:rPr lang="en-US" dirty="0"/>
              <a:t>Great learning opportunity to get real world experience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6B64E-F7AB-4A08-9129-3DBB2159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412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B4B7-9B42-4887-BE66-C190B7017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208" y="2650435"/>
            <a:ext cx="3909392" cy="1948069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FF390-D295-4604-AD79-2B862245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9319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103</TotalTime>
  <Words>360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Wisp</vt:lpstr>
      <vt:lpstr>Veg-O-Rama Website Design</vt:lpstr>
      <vt:lpstr>PROBLEM STATEMENT</vt:lpstr>
      <vt:lpstr>SOLUTION</vt:lpstr>
      <vt:lpstr>TASKS</vt:lpstr>
      <vt:lpstr>CONCLUSION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Veg-O-Rama Website Design</dc:title>
  <dc:creator>Thomas, Albert</dc:creator>
  <cp:lastModifiedBy>Thomas, Albert</cp:lastModifiedBy>
  <cp:revision>21</cp:revision>
  <dcterms:created xsi:type="dcterms:W3CDTF">2018-03-28T22:59:13Z</dcterms:created>
  <dcterms:modified xsi:type="dcterms:W3CDTF">2018-03-29T14:27:33Z</dcterms:modified>
</cp:coreProperties>
</file>