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2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5C5C5C"/>
    <a:srgbClr val="FFFF66"/>
    <a:srgbClr val="FFF7AB"/>
    <a:srgbClr val="FFFACD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>
      <p:cViewPr varScale="1">
        <p:scale>
          <a:sx n="74" d="100"/>
          <a:sy n="74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2C12-5C1B-47E2-83D2-4E7979D74D78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6743-03EE-4E4F-8366-CCD2DDA68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61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6743-03EE-4E4F-8366-CCD2DDA685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4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65.png"/><Relationship Id="rId12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13.png"/><Relationship Id="rId9" Type="http://schemas.openxmlformats.org/officeDocument/2006/relationships/image" Target="../media/image67.png"/><Relationship Id="rId1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41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40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27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13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7.png"/><Relationship Id="rId7" Type="http://schemas.openxmlformats.org/officeDocument/2006/relationships/image" Target="../media/image13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6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8.png"/><Relationship Id="rId9" Type="http://schemas.openxmlformats.org/officeDocument/2006/relationships/image" Target="../media/image51.png"/><Relationship Id="rId1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" Type="http://schemas.openxmlformats.org/officeDocument/2006/relationships/image" Target="../media/image113.png"/><Relationship Id="rId21" Type="http://schemas.openxmlformats.org/officeDocument/2006/relationships/image" Target="../media/image126.png"/><Relationship Id="rId7" Type="http://schemas.openxmlformats.org/officeDocument/2006/relationships/image" Target="../media/image117.png"/><Relationship Id="rId12" Type="http://schemas.openxmlformats.org/officeDocument/2006/relationships/image" Target="../media/image51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12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27.png"/><Relationship Id="rId24" Type="http://schemas.openxmlformats.org/officeDocument/2006/relationships/image" Target="../media/image129.png"/><Relationship Id="rId5" Type="http://schemas.openxmlformats.org/officeDocument/2006/relationships/image" Target="../media/image115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3.png"/><Relationship Id="rId19" Type="http://schemas.openxmlformats.org/officeDocument/2006/relationships/image" Target="../media/image124.png"/><Relationship Id="rId4" Type="http://schemas.openxmlformats.org/officeDocument/2006/relationships/image" Target="../media/image114.png"/><Relationship Id="rId9" Type="http://schemas.openxmlformats.org/officeDocument/2006/relationships/image" Target="../media/image100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13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9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53584" y="826713"/>
            <a:ext cx="3722666" cy="45719"/>
            <a:chOff x="4268503" y="5559536"/>
            <a:chExt cx="2177585" cy="793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334000" y="3198103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HAIRRANG</a:t>
            </a:r>
            <a:endParaRPr lang="ko-KR" altLang="en-US" sz="120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03588" y="626658"/>
            <a:ext cx="394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Hair Management </a:t>
            </a:r>
            <a:r>
              <a:rPr lang="en-US" altLang="ko-KR" sz="20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0138" y="6515100"/>
            <a:ext cx="27432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FFFF6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지혜로운 </a:t>
            </a:r>
            <a:r>
              <a:rPr lang="ko-KR" altLang="en-US" sz="2500" dirty="0" smtClean="0">
                <a:solidFill>
                  <a:srgbClr val="FFFF6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반찬</a:t>
            </a:r>
            <a:endParaRPr lang="en-US" altLang="ko-KR" sz="2500" dirty="0" smtClean="0">
              <a:solidFill>
                <a:srgbClr val="FFFF6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2500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ko-KR" altLang="en-US" sz="2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619500"/>
            <a:ext cx="1312704" cy="1312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77200" y="7270944"/>
            <a:ext cx="186907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이지수</a:t>
            </a:r>
            <a:endParaRPr lang="en-US" altLang="ko-KR" sz="2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김대훈 </a:t>
            </a:r>
            <a:endParaRPr lang="en-US" altLang="ko-KR" sz="2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박현찬 </a:t>
            </a:r>
            <a:endParaRPr lang="en-US" altLang="ko-KR" sz="2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김혜진</a:t>
            </a:r>
            <a:endParaRPr lang="en-US" altLang="ko-KR" sz="25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ko-KR" altLang="en-US" sz="2500" dirty="0"/>
          </a:p>
        </p:txBody>
      </p:sp>
      <p:grpSp>
        <p:nvGrpSpPr>
          <p:cNvPr id="13" name="그룹 1001"/>
          <p:cNvGrpSpPr/>
          <p:nvPr/>
        </p:nvGrpSpPr>
        <p:grpSpPr>
          <a:xfrm>
            <a:off x="11301211" y="832076"/>
            <a:ext cx="3722666" cy="45719"/>
            <a:chOff x="4268503" y="5559536"/>
            <a:chExt cx="2177585" cy="79329"/>
          </a:xfrm>
        </p:grpSpPr>
        <p:pic>
          <p:nvPicPr>
            <p:cNvPr id="1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8503" y="5559536"/>
              <a:ext cx="2177585" cy="793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68066"/>
            <a:ext cx="457143" cy="4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643" y="4047619"/>
            <a:ext cx="4685714" cy="4685714"/>
            <a:chOff x="2694643" y="4047619"/>
            <a:chExt cx="4685714" cy="46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4643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8410" y="4047619"/>
            <a:ext cx="4685714" cy="4685714"/>
            <a:chOff x="10988410" y="4047619"/>
            <a:chExt cx="4685714" cy="46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2999" y="4260788"/>
            <a:ext cx="4201845" cy="4201845"/>
            <a:chOff x="7062999" y="4260788"/>
            <a:chExt cx="4201845" cy="42018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2999" y="4260788"/>
              <a:ext cx="4201845" cy="420184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34776" y="5532294"/>
            <a:ext cx="2285714" cy="7047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06695" y="6503645"/>
            <a:ext cx="3276190" cy="12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7532" y="5352692"/>
            <a:ext cx="2428571" cy="16571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83874" y="6892956"/>
            <a:ext cx="2333333" cy="7714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28543" y="5532294"/>
            <a:ext cx="2285714" cy="7047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00463" y="6503645"/>
            <a:ext cx="3276190" cy="12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9166" y="2526306"/>
            <a:ext cx="6076190" cy="1142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77382" y="2605642"/>
            <a:ext cx="8885714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0025" y="5255238"/>
            <a:ext cx="514949" cy="106667"/>
            <a:chOff x="4780025" y="5255238"/>
            <a:chExt cx="514949" cy="1066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80025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73793" y="5255238"/>
            <a:ext cx="514949" cy="106667"/>
            <a:chOff x="13073793" y="5255238"/>
            <a:chExt cx="514949" cy="1066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2286" y="9588405"/>
            <a:ext cx="419048" cy="37142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25409" y="9588405"/>
            <a:ext cx="419048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68066"/>
            <a:ext cx="457143" cy="4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66" y="2526306"/>
            <a:ext cx="6076190" cy="114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7382" y="2605642"/>
            <a:ext cx="8723810" cy="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89548" y="4270891"/>
            <a:ext cx="3115212" cy="3115212"/>
            <a:chOff x="7589548" y="4270891"/>
            <a:chExt cx="3115212" cy="31152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9548" y="4270891"/>
              <a:ext cx="3115212" cy="31152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92481" y="5683270"/>
            <a:ext cx="1990995" cy="1990995"/>
            <a:chOff x="5492481" y="5683270"/>
            <a:chExt cx="1990995" cy="19909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2481" y="5683270"/>
              <a:ext cx="1990995" cy="1990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35624" y="5311503"/>
            <a:ext cx="1730821" cy="1730821"/>
            <a:chOff x="12935624" y="5311503"/>
            <a:chExt cx="1730821" cy="17308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5624" y="5311503"/>
              <a:ext cx="1730821" cy="1730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71717" y="4087984"/>
            <a:ext cx="1223520" cy="1223520"/>
            <a:chOff x="6871717" y="4087984"/>
            <a:chExt cx="1223520" cy="12235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1717" y="4087984"/>
              <a:ext cx="1223520" cy="12235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87699" y="3881164"/>
            <a:ext cx="1378875" cy="1378875"/>
            <a:chOff x="10987699" y="3881164"/>
            <a:chExt cx="1378875" cy="13788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87699" y="3881164"/>
              <a:ext cx="1378875" cy="13788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60783" y="6370864"/>
            <a:ext cx="1428309" cy="1428309"/>
            <a:chOff x="10660783" y="6370864"/>
            <a:chExt cx="1428309" cy="14283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0783" y="6370864"/>
              <a:ext cx="1428309" cy="14283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134957" y="5789624"/>
            <a:ext cx="289404" cy="289404"/>
            <a:chOff x="15134957" y="5789624"/>
            <a:chExt cx="289404" cy="2894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34957" y="5789624"/>
              <a:ext cx="289404" cy="2894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40467" y="4803815"/>
            <a:ext cx="1187359" cy="1187359"/>
            <a:chOff x="3840467" y="4803815"/>
            <a:chExt cx="1187359" cy="11873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0467" y="4803815"/>
              <a:ext cx="1187359" cy="118735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37387" y="4548241"/>
            <a:ext cx="303005" cy="303005"/>
            <a:chOff x="2737387" y="4548241"/>
            <a:chExt cx="303005" cy="3030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37387" y="4548241"/>
              <a:ext cx="303005" cy="3030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89092" y="5868543"/>
            <a:ext cx="272131" cy="272131"/>
            <a:chOff x="12089092" y="5868543"/>
            <a:chExt cx="272131" cy="27213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89092" y="5868543"/>
              <a:ext cx="272131" cy="27213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29915" y="5331185"/>
            <a:ext cx="1914286" cy="126666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97849" y="6245987"/>
            <a:ext cx="1476190" cy="98095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053217" y="5808233"/>
            <a:ext cx="1276190" cy="84761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54675" y="6864709"/>
            <a:ext cx="1161905" cy="51428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28815" y="4531075"/>
            <a:ext cx="1038095" cy="45714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29576" y="4276540"/>
            <a:ext cx="1257143" cy="8095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632768" y="7278956"/>
            <a:ext cx="520217" cy="520217"/>
            <a:chOff x="10632768" y="7278956"/>
            <a:chExt cx="520217" cy="52021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32768" y="7278956"/>
              <a:ext cx="520217" cy="52021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16173" y="5122664"/>
            <a:ext cx="961905" cy="70476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367415" y="4291629"/>
            <a:ext cx="232388" cy="232388"/>
            <a:chOff x="10367415" y="4291629"/>
            <a:chExt cx="232388" cy="23238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367415" y="4291629"/>
              <a:ext cx="232388" cy="2323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175389" y="4570601"/>
            <a:ext cx="405947" cy="405947"/>
            <a:chOff x="14175389" y="4570601"/>
            <a:chExt cx="405947" cy="40594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75389" y="4570601"/>
              <a:ext cx="405947" cy="4059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896315" y="5072347"/>
            <a:ext cx="450774" cy="450774"/>
            <a:chOff x="5896315" y="5072347"/>
            <a:chExt cx="450774" cy="45077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96315" y="5072347"/>
              <a:ext cx="450774" cy="45077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72286" y="9588405"/>
            <a:ext cx="400000" cy="37142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425409" y="9588405"/>
            <a:ext cx="400000" cy="37142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868924" y="8386436"/>
            <a:ext cx="9733333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8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8641" y="7346898"/>
            <a:ext cx="6203581" cy="867688"/>
            <a:chOff x="10018641" y="7346898"/>
            <a:chExt cx="6203581" cy="867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8641" y="7346898"/>
              <a:ext cx="6203581" cy="867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18641" y="5413565"/>
            <a:ext cx="7272364" cy="867688"/>
            <a:chOff x="10018641" y="5413565"/>
            <a:chExt cx="7272364" cy="8676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8641" y="5413565"/>
              <a:ext cx="7272364" cy="8676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48677" y="5165632"/>
            <a:ext cx="1361429" cy="1361429"/>
            <a:chOff x="15248677" y="5165632"/>
            <a:chExt cx="1361429" cy="136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8677" y="5165632"/>
              <a:ext cx="1361429" cy="136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0" y="1168066"/>
            <a:ext cx="457143" cy="41904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9166" y="2526306"/>
            <a:ext cx="6076190" cy="11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77382" y="2605642"/>
            <a:ext cx="8885714" cy="8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4694" y="5475943"/>
            <a:ext cx="2238095" cy="9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4694" y="7427823"/>
            <a:ext cx="2342857" cy="9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80064" y="5529293"/>
            <a:ext cx="4885714" cy="8095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80064" y="7462126"/>
            <a:ext cx="4885714" cy="8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52584" y="6775797"/>
            <a:ext cx="15380546" cy="164571"/>
            <a:chOff x="1452584" y="6775797"/>
            <a:chExt cx="15380546" cy="1645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2584" y="6775797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2584" y="4825905"/>
            <a:ext cx="15380546" cy="164571"/>
            <a:chOff x="1452584" y="4825905"/>
            <a:chExt cx="15380546" cy="1645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2584" y="4825905"/>
              <a:ext cx="15380546" cy="1645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2584" y="8603429"/>
            <a:ext cx="15380546" cy="164571"/>
            <a:chOff x="1452584" y="8603429"/>
            <a:chExt cx="15380546" cy="164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2584" y="8603429"/>
              <a:ext cx="15380546" cy="16457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57145" y="5514884"/>
            <a:ext cx="657143" cy="9904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57145" y="7427823"/>
            <a:ext cx="657143" cy="990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352808" y="5531906"/>
            <a:ext cx="1153168" cy="700945"/>
            <a:chOff x="15352808" y="5531906"/>
            <a:chExt cx="1153168" cy="70094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02259" y="5481357"/>
              <a:ext cx="1104762" cy="580952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13002" y="5896809"/>
              <a:ext cx="771429" cy="44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444398" y="7291918"/>
            <a:ext cx="969987" cy="969987"/>
            <a:chOff x="15444398" y="7291918"/>
            <a:chExt cx="969987" cy="96998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44398" y="7291918"/>
              <a:ext cx="969987" cy="9699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518589" y="7552880"/>
            <a:ext cx="821606" cy="499407"/>
            <a:chOff x="15518589" y="7552880"/>
            <a:chExt cx="821606" cy="49940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482574" y="7516865"/>
              <a:ext cx="714286" cy="419048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632724" y="7812864"/>
              <a:ext cx="542857" cy="31428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2286" y="9588405"/>
            <a:ext cx="371429" cy="37142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425409" y="9588405"/>
            <a:ext cx="371429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7549" y="6171429"/>
            <a:ext cx="2542451" cy="2025002"/>
            <a:chOff x="1457549" y="6171429"/>
            <a:chExt cx="2542451" cy="20250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549" y="6171429"/>
              <a:ext cx="2542451" cy="20250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03175" y="6723810"/>
            <a:ext cx="4349206" cy="1472621"/>
            <a:chOff x="3403175" y="6723810"/>
            <a:chExt cx="4349206" cy="14726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3175" y="6723810"/>
              <a:ext cx="4349206" cy="14726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00406" y="6190476"/>
            <a:ext cx="3329753" cy="2015478"/>
            <a:chOff x="6600406" y="6190476"/>
            <a:chExt cx="3329753" cy="20154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0406" y="6190476"/>
              <a:ext cx="3329753" cy="20154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68462" y="4685714"/>
            <a:ext cx="3398205" cy="3520240"/>
            <a:chOff x="9668462" y="4685714"/>
            <a:chExt cx="3398205" cy="352024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8462" y="4685714"/>
              <a:ext cx="3398205" cy="352024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98214" y="6000000"/>
            <a:ext cx="3658929" cy="2186907"/>
            <a:chOff x="12398214" y="6000000"/>
            <a:chExt cx="3658929" cy="21869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8214" y="6000000"/>
              <a:ext cx="3658929" cy="21869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577011" y="5904762"/>
            <a:ext cx="1197592" cy="2282145"/>
            <a:chOff x="15577011" y="5904762"/>
            <a:chExt cx="1197592" cy="22821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77011" y="5904762"/>
              <a:ext cx="1197592" cy="228214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590" y="1168066"/>
            <a:ext cx="457143" cy="41904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9166" y="2526306"/>
            <a:ext cx="6076190" cy="1142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77382" y="2605642"/>
            <a:ext cx="8885714" cy="8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05969" y="8365219"/>
            <a:ext cx="876190" cy="3904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5530" y="8365219"/>
            <a:ext cx="819048" cy="39047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45090" y="8365219"/>
            <a:ext cx="866667" cy="39047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64650" y="8365219"/>
            <a:ext cx="866667" cy="3904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84211" y="8365219"/>
            <a:ext cx="866667" cy="3904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703771" y="8365219"/>
            <a:ext cx="876190" cy="3904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23331" y="8365219"/>
            <a:ext cx="866667" cy="3904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42892" y="8365219"/>
            <a:ext cx="866667" cy="3904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2286" y="9588405"/>
            <a:ext cx="390476" cy="37142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425409" y="9588405"/>
            <a:ext cx="390476" cy="3714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57549" y="7949079"/>
            <a:ext cx="15357266" cy="437561"/>
            <a:chOff x="1457549" y="7949079"/>
            <a:chExt cx="15357266" cy="4375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57549" y="7949079"/>
              <a:ext cx="15357266" cy="43756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476082" y="5918236"/>
            <a:ext cx="1476190" cy="35238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90367" y="6996018"/>
            <a:ext cx="1476190" cy="35238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686295" y="7325530"/>
            <a:ext cx="1476190" cy="35238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04996" y="6945224"/>
            <a:ext cx="895238" cy="59047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36196" y="6787788"/>
            <a:ext cx="1476190" cy="35238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646229" y="6979924"/>
            <a:ext cx="895238" cy="59047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79613" y="6505957"/>
            <a:ext cx="2066667" cy="5428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445833" y="3782443"/>
            <a:ext cx="1784894" cy="952838"/>
            <a:chOff x="12445833" y="3782443"/>
            <a:chExt cx="1784894" cy="95283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321550" y="3658160"/>
              <a:ext cx="1600000" cy="1447619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21692" y="4003375"/>
              <a:ext cx="752381" cy="8571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484408" y="4667189"/>
            <a:ext cx="3076190" cy="4571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38327" y="4022983"/>
            <a:ext cx="667100" cy="884817"/>
            <a:chOff x="11438327" y="4022983"/>
            <a:chExt cx="667100" cy="88481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11438327" y="4022983"/>
              <a:ext cx="667100" cy="884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82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6921" y="1189912"/>
            <a:ext cx="1342857" cy="4190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2676" y="3623808"/>
            <a:ext cx="3000000" cy="2971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3623808"/>
            <a:ext cx="3371429" cy="29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83457" y="3635555"/>
            <a:ext cx="3619048" cy="29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939707"/>
            <a:ext cx="438095" cy="438095"/>
            <a:chOff x="6133065" y="5939707"/>
            <a:chExt cx="438095" cy="43809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3065" y="5939707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939707"/>
            <a:ext cx="438095" cy="438095"/>
            <a:chOff x="11518018" y="5939707"/>
            <a:chExt cx="438095" cy="43809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18018" y="5939707"/>
              <a:ext cx="438095" cy="43809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88405"/>
            <a:ext cx="428571" cy="3714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24153" y="9588405"/>
            <a:ext cx="428571" cy="371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2314" y="6674490"/>
            <a:ext cx="21275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696969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프로그램 소개</a:t>
            </a:r>
            <a:endParaRPr lang="en-US" altLang="ko-KR" sz="2500" dirty="0">
              <a:solidFill>
                <a:srgbClr val="696969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6675534"/>
            <a:ext cx="21259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69696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홈페이지 소개</a:t>
            </a:r>
            <a:endParaRPr lang="en-US" altLang="ko-KR" sz="2500" dirty="0" smtClean="0">
              <a:solidFill>
                <a:srgbClr val="69696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66011" y="6675534"/>
            <a:ext cx="3853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696969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프로그램 및 홈페이지 시연</a:t>
            </a:r>
            <a:endParaRPr lang="ko-KR" altLang="en-US" sz="2500" dirty="0">
              <a:solidFill>
                <a:srgbClr val="696969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20798" y="1192924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C5C5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HAIRRANG</a:t>
            </a:r>
            <a:endParaRPr lang="ko-KR" altLang="en-US" dirty="0">
              <a:solidFill>
                <a:srgbClr val="5C5C5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5" name="그룹 1002"/>
          <p:cNvGrpSpPr/>
          <p:nvPr/>
        </p:nvGrpSpPr>
        <p:grpSpPr>
          <a:xfrm>
            <a:off x="3550764" y="1324256"/>
            <a:ext cx="10869048" cy="106667"/>
            <a:chOff x="2666667" y="1283810"/>
            <a:chExt cx="10869048" cy="106667"/>
          </a:xfrm>
        </p:grpSpPr>
        <p:pic>
          <p:nvPicPr>
            <p:cNvPr id="36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6667" y="1283810"/>
              <a:ext cx="10869048" cy="10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4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1864" y="1173822"/>
            <a:ext cx="761905" cy="419048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6354022" y="6926970"/>
            <a:ext cx="438095" cy="438095"/>
            <a:chOff x="16354022" y="6926970"/>
            <a:chExt cx="438095" cy="438095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2966941" y="1289566"/>
            <a:ext cx="10869048" cy="106667"/>
            <a:chOff x="2666667" y="1283810"/>
            <a:chExt cx="10869048" cy="106667"/>
          </a:xfrm>
        </p:grpSpPr>
        <p:pic>
          <p:nvPicPr>
            <p:cNvPr id="11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7" y="1283810"/>
              <a:ext cx="10869048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030" y="9588405"/>
            <a:ext cx="428571" cy="37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24153" y="9588405"/>
            <a:ext cx="428571" cy="3714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19161" y="1173822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C5C5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HAIRRANG</a:t>
            </a:r>
            <a:endParaRPr lang="ko-KR" altLang="en-US" dirty="0">
              <a:solidFill>
                <a:srgbClr val="5C5C5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457700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이거를 기본테마로 쓰면 </a:t>
            </a:r>
            <a:r>
              <a:rPr lang="ko-KR" altLang="en-US" dirty="0" err="1" smtClean="0"/>
              <a:t>어떨까함니다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칭구들아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3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1864" y="1173822"/>
            <a:ext cx="761905" cy="419048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6354022" y="6926970"/>
            <a:ext cx="438095" cy="438095"/>
            <a:chOff x="16354022" y="6926970"/>
            <a:chExt cx="438095" cy="438095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4022" y="6926970"/>
              <a:ext cx="438095" cy="438095"/>
            </a:xfrm>
            <a:prstGeom prst="rect">
              <a:avLst/>
            </a:prstGeom>
          </p:spPr>
        </p:pic>
      </p:grpSp>
      <p:grpSp>
        <p:nvGrpSpPr>
          <p:cNvPr id="10" name="그룹 1002"/>
          <p:cNvGrpSpPr/>
          <p:nvPr/>
        </p:nvGrpSpPr>
        <p:grpSpPr>
          <a:xfrm>
            <a:off x="2966941" y="1289566"/>
            <a:ext cx="10869048" cy="106667"/>
            <a:chOff x="2666667" y="1283810"/>
            <a:chExt cx="10869048" cy="106667"/>
          </a:xfrm>
        </p:grpSpPr>
        <p:pic>
          <p:nvPicPr>
            <p:cNvPr id="11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67" y="1283810"/>
              <a:ext cx="10869048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030" y="9588405"/>
            <a:ext cx="428571" cy="3714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24153" y="9588405"/>
            <a:ext cx="428571" cy="3714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319161" y="1173822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C5C5C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HAIRRANG</a:t>
            </a:r>
            <a:endParaRPr lang="ko-KR" altLang="en-US" dirty="0">
              <a:solidFill>
                <a:srgbClr val="5C5C5C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01000" y="2628900"/>
            <a:ext cx="1668991" cy="34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94812" y="3814577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348479" y="3814577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후기 게시판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81704" y="4774875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문의게시판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19121" y="3814577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베스트아이템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381705" y="3814577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865092" y="3814577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3" name="직선 연결선 22"/>
          <p:cNvCxnSpPr>
            <a:stCxn id="16" idx="2"/>
          </p:cNvCxnSpPr>
          <p:nvPr/>
        </p:nvCxnSpPr>
        <p:spPr>
          <a:xfrm>
            <a:off x="8835496" y="2970570"/>
            <a:ext cx="0" cy="45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4063480" y="3423709"/>
            <a:ext cx="8763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63480" y="3423709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542201" y="3423709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029094" y="3423709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46114" y="3423708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002879" y="3423708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486267" y="3423708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2826921" y="3423708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002879" y="4047160"/>
            <a:ext cx="0" cy="63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5493" y="2626878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 상품 을 보여준다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24907" y="4237972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베스트 상품을 보여준다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7244" y="4438027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CAP.E.YO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공지게시판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9593277" y="4220540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문의</a:t>
            </a:r>
            <a:r>
              <a:rPr lang="en-US" altLang="ko-KR" sz="1000" dirty="0"/>
              <a:t>,</a:t>
            </a:r>
            <a:r>
              <a:rPr lang="ko-KR" altLang="en-US" sz="1000" dirty="0"/>
              <a:t>전화상담안내 페이지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053560" y="4237972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물건 구매하기위한 장바구니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454265" y="4220540"/>
            <a:ext cx="1030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</a:t>
            </a:r>
            <a:r>
              <a:rPr lang="ko-KR" altLang="en-US" sz="1000" dirty="0" err="1"/>
              <a:t>구매후</a:t>
            </a:r>
            <a:r>
              <a:rPr lang="ko-KR" altLang="en-US" sz="1000" dirty="0"/>
              <a:t> 후기</a:t>
            </a:r>
            <a:r>
              <a:rPr lang="en-US" altLang="ko-KR" sz="1000" dirty="0"/>
              <a:t>,</a:t>
            </a:r>
            <a:r>
              <a:rPr lang="ko-KR" altLang="en-US" sz="1000" dirty="0"/>
              <a:t>리뷰를 </a:t>
            </a:r>
            <a:r>
              <a:rPr lang="ko-KR" altLang="en-US" sz="1000" dirty="0" err="1"/>
              <a:t>할수있는게시판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487490" y="5206590"/>
            <a:ext cx="103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문의를 할 수 있는 게시판</a:t>
            </a:r>
          </a:p>
        </p:txBody>
      </p:sp>
      <p:sp>
        <p:nvSpPr>
          <p:cNvPr id="40" name="모서리가 둥근 직사각형 15">
            <a:extLst>
              <a:ext uri="{FF2B5EF4-FFF2-40B4-BE49-F238E27FC236}">
                <a16:creationId xmlns:a16="http://schemas.microsoft.com/office/drawing/2014/main" xmlns="" id="{100CD6FA-6DCA-4E65-A213-8902B2BC2CB3}"/>
              </a:ext>
            </a:extLst>
          </p:cNvPr>
          <p:cNvSpPr/>
          <p:nvPr/>
        </p:nvSpPr>
        <p:spPr>
          <a:xfrm>
            <a:off x="4866060" y="3806431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634444F6-12DC-40D3-83F7-02272ECA4DE8}"/>
              </a:ext>
            </a:extLst>
          </p:cNvPr>
          <p:cNvCxnSpPr/>
          <p:nvPr/>
        </p:nvCxnSpPr>
        <p:spPr>
          <a:xfrm>
            <a:off x="5548585" y="4047160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15">
            <a:extLst>
              <a:ext uri="{FF2B5EF4-FFF2-40B4-BE49-F238E27FC236}">
                <a16:creationId xmlns:a16="http://schemas.microsoft.com/office/drawing/2014/main" xmlns="" id="{757DED50-520C-43A5-BAB4-D7C46708B32E}"/>
              </a:ext>
            </a:extLst>
          </p:cNvPr>
          <p:cNvSpPr/>
          <p:nvPr/>
        </p:nvSpPr>
        <p:spPr>
          <a:xfrm>
            <a:off x="4187834" y="4774538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9A0B7B3-CEAD-47CA-9540-D4E718DEC773}"/>
              </a:ext>
            </a:extLst>
          </p:cNvPr>
          <p:cNvCxnSpPr/>
          <p:nvPr/>
        </p:nvCxnSpPr>
        <p:spPr>
          <a:xfrm>
            <a:off x="5064763" y="4363045"/>
            <a:ext cx="1043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923C7BC1-9B9D-4351-94CB-7466BD85FF56}"/>
              </a:ext>
            </a:extLst>
          </p:cNvPr>
          <p:cNvCxnSpPr/>
          <p:nvPr/>
        </p:nvCxnSpPr>
        <p:spPr>
          <a:xfrm>
            <a:off x="5064763" y="438798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841AE10-BE8B-49BC-9906-54D5A4FAABED}"/>
              </a:ext>
            </a:extLst>
          </p:cNvPr>
          <p:cNvCxnSpPr/>
          <p:nvPr/>
        </p:nvCxnSpPr>
        <p:spPr>
          <a:xfrm>
            <a:off x="6099114" y="4363045"/>
            <a:ext cx="0" cy="29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5">
            <a:extLst>
              <a:ext uri="{FF2B5EF4-FFF2-40B4-BE49-F238E27FC236}">
                <a16:creationId xmlns:a16="http://schemas.microsoft.com/office/drawing/2014/main" xmlns="" id="{F07E7327-36D6-46D6-A356-85AB2FCC867B}"/>
              </a:ext>
            </a:extLst>
          </p:cNvPr>
          <p:cNvSpPr/>
          <p:nvPr/>
        </p:nvSpPr>
        <p:spPr>
          <a:xfrm>
            <a:off x="5487235" y="4761895"/>
            <a:ext cx="1242351" cy="23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8E8B652-5525-4AB1-8CB6-A0079B5E5B16}"/>
              </a:ext>
            </a:extLst>
          </p:cNvPr>
          <p:cNvSpPr txBox="1"/>
          <p:nvPr/>
        </p:nvSpPr>
        <p:spPr>
          <a:xfrm>
            <a:off x="4293619" y="5214399"/>
            <a:ext cx="1193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회원정보가</a:t>
            </a:r>
            <a:endParaRPr lang="en-US" altLang="ko-KR" sz="1000" dirty="0"/>
          </a:p>
          <a:p>
            <a:r>
              <a:rPr lang="ko-KR" altLang="en-US" sz="1000" dirty="0" err="1"/>
              <a:t>등록안되있을시</a:t>
            </a:r>
            <a:endParaRPr lang="en-US" altLang="ko-KR" sz="1000" dirty="0"/>
          </a:p>
          <a:p>
            <a:r>
              <a:rPr lang="ko-KR" altLang="en-US" sz="1000" dirty="0"/>
              <a:t>회원가입</a:t>
            </a:r>
            <a:endParaRPr lang="en-US" altLang="ko-KR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F555CFF-3E0C-4CB2-B77A-D174882BB42E}"/>
              </a:ext>
            </a:extLst>
          </p:cNvPr>
          <p:cNvSpPr txBox="1"/>
          <p:nvPr/>
        </p:nvSpPr>
        <p:spPr>
          <a:xfrm>
            <a:off x="5559045" y="5214954"/>
            <a:ext cx="124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 </a:t>
            </a:r>
            <a:r>
              <a:rPr lang="ko-KR" altLang="en-US" sz="1000" dirty="0" err="1"/>
              <a:t>가입된고객은</a:t>
            </a:r>
            <a:r>
              <a:rPr lang="ko-KR" altLang="en-US" sz="1000" dirty="0"/>
              <a:t> 자기 정보확인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17594" y="7365065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메뉴 구조도 </a:t>
            </a:r>
            <a:r>
              <a:rPr lang="ko-KR" altLang="en-US" dirty="0" err="1" smtClean="0"/>
              <a:t>있어야함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67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0" y="1168066"/>
            <a:ext cx="409524" cy="4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3774" y="9588405"/>
            <a:ext cx="419048" cy="3714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26897" y="9588405"/>
            <a:ext cx="419048" cy="3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9166" y="6488210"/>
            <a:ext cx="4057143" cy="18476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1453" y="8512635"/>
            <a:ext cx="3809524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17152" y="2685681"/>
            <a:ext cx="3851410" cy="6419081"/>
            <a:chOff x="6817152" y="2685681"/>
            <a:chExt cx="3851410" cy="6419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7152" y="2685681"/>
              <a:ext cx="3851410" cy="64190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59277" y="2685681"/>
            <a:ext cx="5778819" cy="3467291"/>
            <a:chOff x="11059277" y="2685681"/>
            <a:chExt cx="5778819" cy="3467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59277" y="2685681"/>
              <a:ext cx="5778819" cy="3467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31801" y="8309387"/>
            <a:ext cx="4685714" cy="80952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31801" y="7232542"/>
            <a:ext cx="4695238" cy="8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103" y="7298864"/>
            <a:ext cx="505706" cy="505706"/>
            <a:chOff x="11352103" y="7298864"/>
            <a:chExt cx="505706" cy="5057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52103" y="7298864"/>
              <a:ext cx="505706" cy="50570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49051" y="7402746"/>
            <a:ext cx="495238" cy="4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52103" y="8375544"/>
            <a:ext cx="505706" cy="505706"/>
            <a:chOff x="11352103" y="8375544"/>
            <a:chExt cx="505706" cy="5057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52103" y="8375544"/>
              <a:ext cx="505706" cy="50570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63469" y="8479427"/>
            <a:ext cx="495238" cy="4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1836" y="5422695"/>
            <a:ext cx="2552381" cy="523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6142" y="2362515"/>
            <a:ext cx="3575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여기에 프로그램 화면이랑 </a:t>
            </a:r>
            <a:endParaRPr lang="en-US" altLang="ko-KR" dirty="0" smtClean="0"/>
          </a:p>
          <a:p>
            <a:r>
              <a:rPr lang="ko-KR" altLang="en-US" dirty="0" smtClean="0"/>
              <a:t>홈페이지 메인 사진 </a:t>
            </a:r>
            <a:r>
              <a:rPr lang="ko-KR" altLang="en-US" dirty="0" err="1" smtClean="0"/>
              <a:t>붙여넣어주고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36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63136" y="8275387"/>
            <a:ext cx="6749773" cy="680101"/>
            <a:chOff x="8963136" y="8275387"/>
            <a:chExt cx="6749773" cy="6801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3136" y="8275387"/>
              <a:ext cx="6749773" cy="6801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774" y="9588405"/>
            <a:ext cx="419048" cy="37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6897" y="9588405"/>
            <a:ext cx="419048" cy="3714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9166" y="2526306"/>
            <a:ext cx="6076190" cy="114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7237" y="2797756"/>
            <a:ext cx="3809524" cy="647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7549" y="4148512"/>
            <a:ext cx="6608333" cy="4956250"/>
            <a:chOff x="1457549" y="4148512"/>
            <a:chExt cx="6608333" cy="49562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549" y="4148512"/>
              <a:ext cx="6608333" cy="49562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20080" y="4990785"/>
            <a:ext cx="6428571" cy="6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83217" y="6011006"/>
            <a:ext cx="7209524" cy="8285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56262" y="5931670"/>
            <a:ext cx="771429" cy="11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83217" y="7091326"/>
            <a:ext cx="6638095" cy="790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03881" y="7011990"/>
            <a:ext cx="685714" cy="11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52309" y="8435051"/>
            <a:ext cx="5771429" cy="4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1590" y="1168066"/>
            <a:ext cx="409524" cy="4190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93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3452" y="2257143"/>
            <a:ext cx="5104762" cy="3828571"/>
            <a:chOff x="6293452" y="2257143"/>
            <a:chExt cx="5104762" cy="38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3452" y="2257143"/>
              <a:ext cx="5104762" cy="382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0" y="1168066"/>
            <a:ext cx="409524" cy="419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286" y="9588405"/>
            <a:ext cx="419048" cy="3714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25409" y="9588405"/>
            <a:ext cx="419048" cy="371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96879" y="2257143"/>
            <a:ext cx="5104762" cy="3828571"/>
            <a:chOff x="11696879" y="2257143"/>
            <a:chExt cx="5104762" cy="38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6879" y="2257143"/>
              <a:ext cx="5104762" cy="38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1071" y="6359949"/>
            <a:ext cx="4057143" cy="18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1836" y="5422695"/>
            <a:ext cx="3780952" cy="5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1453" y="8062902"/>
            <a:ext cx="3809524" cy="6476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00611" y="6548499"/>
            <a:ext cx="4847619" cy="22761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98383" y="6548499"/>
            <a:ext cx="4847619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68066"/>
            <a:ext cx="457143" cy="4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9166" y="2526306"/>
            <a:ext cx="6076190" cy="11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1155" y="4052628"/>
            <a:ext cx="6171429" cy="4628571"/>
            <a:chOff x="1481155" y="4052628"/>
            <a:chExt cx="6171429" cy="46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1155" y="4052628"/>
              <a:ext cx="6171429" cy="46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81173" y="6325362"/>
            <a:ext cx="4605009" cy="106667"/>
            <a:chOff x="10381173" y="6325362"/>
            <a:chExt cx="4605009" cy="1066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381173" y="6325362"/>
              <a:ext cx="4605009" cy="1066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04166" y="4270778"/>
            <a:ext cx="1600000" cy="5047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19272" y="4270778"/>
            <a:ext cx="1600000" cy="50476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57833" y="5792673"/>
            <a:ext cx="2942857" cy="10380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13334" y="6627867"/>
            <a:ext cx="2542857" cy="3904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57833" y="7473873"/>
            <a:ext cx="2942857" cy="10380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13334" y="8309067"/>
            <a:ext cx="2542857" cy="3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72939" y="5792673"/>
            <a:ext cx="1714286" cy="10380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28440" y="6627867"/>
            <a:ext cx="2542857" cy="3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72939" y="7473873"/>
            <a:ext cx="1561905" cy="103809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28440" y="8309067"/>
            <a:ext cx="2542857" cy="39047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13334" y="4789772"/>
            <a:ext cx="2695238" cy="3904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28440" y="4789772"/>
            <a:ext cx="2695238" cy="3904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77382" y="2605642"/>
            <a:ext cx="8885714" cy="8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2286" y="9588405"/>
            <a:ext cx="419048" cy="37142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425409" y="9588405"/>
            <a:ext cx="419048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9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0" y="1168066"/>
            <a:ext cx="457143" cy="4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09525" y="1165931"/>
            <a:ext cx="3095238" cy="4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19048" y="2152381"/>
            <a:ext cx="3973070" cy="5297497"/>
            <a:chOff x="12819048" y="2152381"/>
            <a:chExt cx="3973070" cy="52974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19048" y="2152381"/>
              <a:ext cx="3973070" cy="5297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19048" y="7219048"/>
            <a:ext cx="3979575" cy="3314286"/>
            <a:chOff x="12819048" y="7219048"/>
            <a:chExt cx="3979575" cy="33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19048" y="7219048"/>
              <a:ext cx="3979575" cy="33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1071" y="3867472"/>
            <a:ext cx="3628571" cy="114285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1453" y="4878618"/>
            <a:ext cx="4438095" cy="6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2286" y="9588405"/>
            <a:ext cx="419048" cy="3714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25409" y="9588405"/>
            <a:ext cx="419048" cy="37142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1837" y="6714345"/>
            <a:ext cx="1095238" cy="9904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9455" y="7578060"/>
            <a:ext cx="4857143" cy="11714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26938" y="3889666"/>
            <a:ext cx="990476" cy="9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74556" y="4753381"/>
            <a:ext cx="4857143" cy="11714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26938" y="6714345"/>
            <a:ext cx="1104762" cy="9904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74556" y="7578060"/>
            <a:ext cx="4857143" cy="11714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13397" y="7616155"/>
            <a:ext cx="3266667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3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</Words>
  <Application>Microsoft Office PowerPoint</Application>
  <PresentationFormat>사용자 지정</PresentationFormat>
  <Paragraphs>42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?? ??</vt:lpstr>
      <vt:lpstr>맑은 고딕</vt:lpstr>
      <vt:lpstr>에스코어 드림 6 Bold</vt:lpstr>
      <vt:lpstr>에스코어 드림 8 Heavy</vt:lpstr>
      <vt:lpstr>에스코어 드림 9 Black</vt:lpstr>
      <vt:lpstr>여기어때 잘난체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lenovo</cp:lastModifiedBy>
  <cp:revision>18</cp:revision>
  <dcterms:created xsi:type="dcterms:W3CDTF">2020-09-03T14:26:27Z</dcterms:created>
  <dcterms:modified xsi:type="dcterms:W3CDTF">2020-09-03T07:38:04Z</dcterms:modified>
</cp:coreProperties>
</file>