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F3757-A841-42A2-977C-3D6ADD75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CC6AEC-0E6E-4E1E-A1D6-0AA015BE0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653B9-59F8-400D-AD79-F51B268E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CD8B-80A8-4F59-885C-09D67FA84D9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1A627-96F3-42D8-9536-F7DFF1F0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0085B-F801-4263-8F20-5D4BD305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64FD-A4E6-44ED-AE00-40B84B4FD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6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2D810-A782-4E66-B2DE-A9C3642F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AE5B94-4738-4797-A827-5536CC78B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81CE6-D175-4319-9BF0-FB0A3AEF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CD8B-80A8-4F59-885C-09D67FA84D9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BEF4D-BF44-4D51-8C56-EC9D2F10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069A5-6373-4B8F-B7F5-9E9D27FF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64FD-A4E6-44ED-AE00-40B84B4FD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1D429F-52FF-485A-BCDA-DE211E852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315082-F28F-49A4-8CCD-37C04FB84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BB250-E01D-4DA4-B420-87A62997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CD8B-80A8-4F59-885C-09D67FA84D9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67A478-1504-4E0A-8E76-0A5970F3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7D196-5BE6-4633-91A8-316D7251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64FD-A4E6-44ED-AE00-40B84B4FD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3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690AE-FFFD-4F02-BD46-50CBAFF9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E5310-4088-47B5-9C43-C1232AA00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D8D27-61DA-491A-AEAD-73A8277F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CD8B-80A8-4F59-885C-09D67FA84D9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4A8C3-9BD7-4C24-ADD0-F02EB28B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E1FB7-F9F9-4489-A05E-9D49BC13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64FD-A4E6-44ED-AE00-40B84B4FD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1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C4CE6-986B-4E96-9250-BAD535CB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BD80F0-52AB-4463-A6FC-50F60A911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A3A2B-B26B-45CE-BFF0-1E7EBB6B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CD8B-80A8-4F59-885C-09D67FA84D9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0C28F-0893-4CD9-8595-1EB02C35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11388-6EE8-4260-B383-19A24A18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64FD-A4E6-44ED-AE00-40B84B4FD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69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14113-CBE4-4656-B4DA-A06256B0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32E80-AB36-49CB-B4B6-92A601105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0CBFCF-4665-4C89-B2CD-A2B8A9382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8E4879-9776-4FC7-95DE-1AC4CDCC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CD8B-80A8-4F59-885C-09D67FA84D9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9908E6-4ACC-412A-A815-DE2ABBD6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3893A6-B8F9-47D1-9CD4-1F5D94A2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64FD-A4E6-44ED-AE00-40B84B4FD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3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E5703-C92A-485F-937F-DB35CFE5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073FC1-1ED3-4E22-B7D1-33C5444D2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A0476F-92F7-4D1E-8C57-C45604855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1054B1-5205-4EBE-A593-EA5E48CEC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EF362-1C32-4E2A-A179-FEEF24CE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C67F67-E5A7-4300-8257-C3C9C220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CD8B-80A8-4F59-885C-09D67FA84D9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9C38DB-0C6E-4D72-8107-CD0CBDFC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EB80C4-7D99-427D-B145-EBA2F7C3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64FD-A4E6-44ED-AE00-40B84B4FD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3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FFD67-1561-42C3-A5D5-DDD64C8B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276AF0-1A7A-41BC-9483-EBC994B7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CD8B-80A8-4F59-885C-09D67FA84D9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3B6C53-3B39-493D-AC31-7822889C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823C8F-D4FB-4432-A40C-5EE189FF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64FD-A4E6-44ED-AE00-40B84B4FD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0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35C281-7439-4851-93AD-082D4CA1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CD8B-80A8-4F59-885C-09D67FA84D9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4A1C0C-783B-4F15-B8ED-DD9318FD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4CF219-C131-4B26-A190-D82EE98D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64FD-A4E6-44ED-AE00-40B84B4FD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0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F7EDD-F1B2-4BD6-A675-AA983338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67240-6278-4886-AEAC-1517ECB8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0DDCD3-C11A-4EF3-B6E4-A97F4803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17698A-8F17-475E-9F0B-B7286B0E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CD8B-80A8-4F59-885C-09D67FA84D9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CD5045-B68F-4C04-BB70-B19403B9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6C11A8-E78C-42D5-A235-5505B20F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64FD-A4E6-44ED-AE00-40B84B4FD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9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955F6-4910-4231-A55B-A3640805E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157534-6A6E-4410-96CA-3CB8C09E2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0987BC-AE9A-46B1-882E-B6BF21D37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3DC70C-FEA5-4BAA-ABA4-D6E26232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CD8B-80A8-4F59-885C-09D67FA84D9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0D1EF8-BD0A-4877-B9CD-3C49135E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D133DF-7B84-45F4-A6C5-A4DDE24E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64FD-A4E6-44ED-AE00-40B84B4FD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01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45308E-8B43-450B-AD71-0395291F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99C67D-3412-472D-9DB0-39BAB30C3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B11435-26F2-4F1C-BCED-88D899C70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7CD8B-80A8-4F59-885C-09D67FA84D9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01B1E-6603-4893-9D62-C8DB2334A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A746F-2CAC-4B1F-9770-E64F00A9E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A64FD-A4E6-44ED-AE00-40B84B4FD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6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886E666-2DD0-4B25-91D2-46576536F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0" y="377613"/>
            <a:ext cx="4966210" cy="2979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684291-C245-41D2-8981-6264573E3802}"/>
              </a:ext>
            </a:extLst>
          </p:cNvPr>
          <p:cNvSpPr txBox="1"/>
          <p:nvPr/>
        </p:nvSpPr>
        <p:spPr>
          <a:xfrm>
            <a:off x="5176007" y="0"/>
            <a:ext cx="641757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CheckBoxApp1</a:t>
            </a:r>
          </a:p>
          <a:p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s, </a:t>
            </a:r>
            <a:r>
              <a:rPr lang="en-US" altLang="ko-KR" sz="9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b)</a:t>
            </a:r>
          </a:p>
          <a:p>
            <a:r>
              <a:rPr lang="ko-KR" altLang="en-US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(b)</a:t>
            </a:r>
          </a:p>
          <a:p>
            <a:r>
              <a:rPr lang="ko-KR" altLang="en-US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+= s; </a:t>
            </a:r>
            <a:r>
              <a:rPr lang="en-US" altLang="ko-KR" sz="9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label1</a:t>
            </a:r>
            <a:r>
              <a:rPr lang="ko-KR" altLang="en-US" sz="9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en-US" altLang="ko-KR" sz="9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 </a:t>
            </a:r>
            <a:r>
              <a:rPr lang="ko-KR" altLang="en-US" sz="9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프로퍼티에 문자열 추가</a:t>
            </a:r>
            <a:endParaRPr lang="ko-KR" altLang="en-US" sz="9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9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label1.Text;</a:t>
            </a:r>
          </a:p>
          <a:p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9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strTemp.IndexOf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(s);</a:t>
            </a:r>
          </a:p>
          <a:p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= </a:t>
            </a:r>
            <a:r>
              <a:rPr lang="en-US" altLang="ko-KR" sz="9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strTemp.Remove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s.Length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checkBox1_CheckedChanged(</a:t>
            </a:r>
            <a:r>
              <a:rPr lang="en-US" altLang="ko-KR" sz="9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(checkBox1.Text, checkBox1.Checked);</a:t>
            </a:r>
          </a:p>
          <a:p>
            <a:r>
              <a:rPr lang="ko-KR" altLang="en-US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checkBox2_CheckedChanged(</a:t>
            </a:r>
            <a:r>
              <a:rPr lang="en-US" altLang="ko-KR" sz="9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(checkBox2.Text, checkBox2.Checked);</a:t>
            </a:r>
          </a:p>
          <a:p>
            <a:r>
              <a:rPr lang="ko-KR" altLang="en-US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checkBox3_CheckedChanged(</a:t>
            </a:r>
            <a:r>
              <a:rPr lang="en-US" altLang="ko-KR" sz="9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(checkBox3.Text, checkBox3.Checked);</a:t>
            </a:r>
          </a:p>
          <a:p>
            <a:r>
              <a:rPr lang="ko-KR" altLang="en-US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checkBox4_CheckedChanged(</a:t>
            </a:r>
            <a:r>
              <a:rPr lang="en-US" altLang="ko-KR" sz="9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(checkBox4.Text, checkBox4.Checked);</a:t>
            </a:r>
          </a:p>
          <a:p>
            <a:r>
              <a:rPr lang="ko-KR" altLang="en-US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9FF00-10B2-4958-8141-ED754A2EDE75}"/>
              </a:ext>
            </a:extLst>
          </p:cNvPr>
          <p:cNvSpPr txBox="1"/>
          <p:nvPr/>
        </p:nvSpPr>
        <p:spPr>
          <a:xfrm>
            <a:off x="96350" y="8281"/>
            <a:ext cx="216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13.Pdf</a:t>
            </a:r>
          </a:p>
        </p:txBody>
      </p:sp>
    </p:spTree>
    <p:extLst>
      <p:ext uri="{BB962C8B-B14F-4D97-AF65-F5344CB8AC3E}">
        <p14:creationId xmlns:p14="http://schemas.microsoft.com/office/powerpoint/2010/main" val="267543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428B98-B83F-4D07-BB45-CBC720800E29}"/>
              </a:ext>
            </a:extLst>
          </p:cNvPr>
          <p:cNvSpPr txBox="1"/>
          <p:nvPr/>
        </p:nvSpPr>
        <p:spPr>
          <a:xfrm>
            <a:off x="5486398" y="3429000"/>
            <a:ext cx="6482471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ModelessApp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521942-70DE-4163-AEC2-4740412E7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2" y="450789"/>
            <a:ext cx="5124594" cy="4070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A4DE64-F448-4D21-B35A-342F21ADE2A5}"/>
              </a:ext>
            </a:extLst>
          </p:cNvPr>
          <p:cNvSpPr txBox="1"/>
          <p:nvPr/>
        </p:nvSpPr>
        <p:spPr>
          <a:xfrm>
            <a:off x="5486398" y="120402"/>
            <a:ext cx="6094602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ModelessApp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form2.Show();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85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5A4DE64-F448-4D21-B35A-342F21ADE2A5}"/>
              </a:ext>
            </a:extLst>
          </p:cNvPr>
          <p:cNvSpPr txBox="1"/>
          <p:nvPr/>
        </p:nvSpPr>
        <p:spPr>
          <a:xfrm>
            <a:off x="6021897" y="942523"/>
            <a:ext cx="609460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MessagaeBoxApp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"Title Bar"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MessageBoxButtons.OKCancel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831F54-E758-4D6A-A627-3AF3FF011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60" y="942523"/>
            <a:ext cx="5037233" cy="300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40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5A4DE64-F448-4D21-B35A-342F21ADE2A5}"/>
              </a:ext>
            </a:extLst>
          </p:cNvPr>
          <p:cNvSpPr txBox="1"/>
          <p:nvPr/>
        </p:nvSpPr>
        <p:spPr>
          <a:xfrm>
            <a:off x="6096000" y="749576"/>
            <a:ext cx="609460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OpenFileDialogApp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openFileDialog1.InitialDirectory = 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@"C:\"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openFileDialog1.Filter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파일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(*.txt)|*.txt|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파일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(*.*)|*.*"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openFileDialog1.FilterIndex = 1;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"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파일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(*.txt)|*.txt“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openFileDialog1.RestoreDirectory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openFileDialog1.ShowDialog();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textBox1.Text = openFileDialog1.FileName;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9F132A-F6C9-472E-A955-65A98AF10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1" y="201337"/>
            <a:ext cx="5743398" cy="3429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E6EE05-A9AA-4B37-8B63-02E1E23C1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53" y="2825465"/>
            <a:ext cx="4602637" cy="310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6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5A4DE64-F448-4D21-B35A-342F21ADE2A5}"/>
              </a:ext>
            </a:extLst>
          </p:cNvPr>
          <p:cNvSpPr txBox="1"/>
          <p:nvPr/>
        </p:nvSpPr>
        <p:spPr>
          <a:xfrm>
            <a:off x="6096000" y="749576"/>
            <a:ext cx="609460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OpenFileDialogApp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openFileDialog1.InitialDirectory = 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@"C:\"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openFileDialog1.Filter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파일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(*.txt)|*.txt|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파일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(*.*)|*.*"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openFileDialog1.FilterIndex = 1;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openFileDialog1.RestoreDirectory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openFileDialog1.Multiselect =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openFileDialog1.ShowDialog();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strTmp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openFileDialog1.FileNames)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+=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strTmp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+=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"\r\n"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9F132A-F6C9-472E-A955-65A98AF10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1" y="201337"/>
            <a:ext cx="5743398" cy="3429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E6EE05-A9AA-4B37-8B63-02E1E23C1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53" y="2825465"/>
            <a:ext cx="4602637" cy="31004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2B60E3-D1AC-4CA4-B9EC-DBE288D8B9F3}"/>
              </a:ext>
            </a:extLst>
          </p:cNvPr>
          <p:cNvSpPr txBox="1"/>
          <p:nvPr/>
        </p:nvSpPr>
        <p:spPr>
          <a:xfrm>
            <a:off x="5054244" y="4205929"/>
            <a:ext cx="216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 파일 동시 선택가능</a:t>
            </a:r>
          </a:p>
        </p:txBody>
      </p:sp>
    </p:spTree>
    <p:extLst>
      <p:ext uri="{BB962C8B-B14F-4D97-AF65-F5344CB8AC3E}">
        <p14:creationId xmlns:p14="http://schemas.microsoft.com/office/powerpoint/2010/main" val="130862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5A4DE64-F448-4D21-B35A-342F21ADE2A5}"/>
              </a:ext>
            </a:extLst>
          </p:cNvPr>
          <p:cNvSpPr txBox="1"/>
          <p:nvPr/>
        </p:nvSpPr>
        <p:spPr>
          <a:xfrm>
            <a:off x="7087914" y="947948"/>
            <a:ext cx="48932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FontDialogApp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fontDialog1.ShowDialog();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textBox1.Font = fontDialog1.Font;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textBox1.ForeColor = fontDialog1.Color;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4F6B59-38E8-4957-B30B-81F95AD36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6" y="947948"/>
            <a:ext cx="6677114" cy="35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72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5A4DE64-F448-4D21-B35A-342F21ADE2A5}"/>
              </a:ext>
            </a:extLst>
          </p:cNvPr>
          <p:cNvSpPr txBox="1"/>
          <p:nvPr/>
        </p:nvSpPr>
        <p:spPr>
          <a:xfrm>
            <a:off x="5939406" y="319248"/>
            <a:ext cx="609460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ColorDialogApp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colorDialog1.ShowDialog();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.BackColor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colorDialog1.Color;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button3_Click(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colorDialog1.ShowDialog();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button2.BackColor = colorDialog1.Color;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button3.BackColor = colorDialog1.Color;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1FE6E0-54C6-4B23-8F6F-B75ED4FD4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62" y="214803"/>
            <a:ext cx="5457220" cy="30485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F31A3B-536E-456B-BAC4-B01E4E500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43" y="3594685"/>
            <a:ext cx="4381787" cy="281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66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5A4DE64-F448-4D21-B35A-342F21ADE2A5}"/>
              </a:ext>
            </a:extLst>
          </p:cNvPr>
          <p:cNvSpPr txBox="1"/>
          <p:nvPr/>
        </p:nvSpPr>
        <p:spPr>
          <a:xfrm>
            <a:off x="5964573" y="960047"/>
            <a:ext cx="6094602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System.Drawing.Printing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FontDialogApp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button4_Click(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PrinterSettings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printer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PrinterSettings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PrintDocument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pd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PrintDocument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printDialog1.PrinterSettings = printer;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printDialog1.Document = pd;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printDialog1.ShowDialog();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9271FE-2B23-4E31-BF5D-976CDAF79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93" y="960047"/>
            <a:ext cx="5634043" cy="389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70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E758CF-C349-48BD-805F-7744AD7D1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8" y="377613"/>
            <a:ext cx="5534489" cy="5066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F6BC01-72DE-4A5A-B1C7-3BE7CD877EE8}"/>
              </a:ext>
            </a:extLst>
          </p:cNvPr>
          <p:cNvSpPr txBox="1"/>
          <p:nvPr/>
        </p:nvSpPr>
        <p:spPr>
          <a:xfrm>
            <a:off x="96350" y="8281"/>
            <a:ext cx="216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 </a:t>
            </a:r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1E4F67-C563-4229-AA83-CA50E48C61B3}"/>
              </a:ext>
            </a:extLst>
          </p:cNvPr>
          <p:cNvSpPr txBox="1"/>
          <p:nvPr/>
        </p:nvSpPr>
        <p:spPr>
          <a:xfrm>
            <a:off x="5752547" y="145474"/>
            <a:ext cx="648247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ModalExam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form2.ShowDialog();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7F792D-D724-436D-A291-AE1F2111B57B}"/>
              </a:ext>
            </a:extLst>
          </p:cNvPr>
          <p:cNvSpPr txBox="1"/>
          <p:nvPr/>
        </p:nvSpPr>
        <p:spPr>
          <a:xfrm>
            <a:off x="5874255" y="3234651"/>
            <a:ext cx="648247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test1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SetText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data)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data;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40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B49DBA-F609-40CF-8F4F-3C874BF5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85" y="288105"/>
            <a:ext cx="5219160" cy="3137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F99A4F-B051-470D-A24B-7C86450972F0}"/>
              </a:ext>
            </a:extLst>
          </p:cNvPr>
          <p:cNvSpPr txBox="1"/>
          <p:nvPr/>
        </p:nvSpPr>
        <p:spPr>
          <a:xfrm>
            <a:off x="5629012" y="288105"/>
            <a:ext cx="648247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RadiioButtonApp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radioButton1_CheckedChanged(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radioButton1.Text;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radioButton2_CheckedChanged(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radioButton2.Text;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radioButton3_CheckedChanged(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radioButton3.Text;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radioButton4_CheckedChanged(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radioButton4.Text;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815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F99A4F-B051-470D-A24B-7C86450972F0}"/>
              </a:ext>
            </a:extLst>
          </p:cNvPr>
          <p:cNvSpPr txBox="1"/>
          <p:nvPr/>
        </p:nvSpPr>
        <p:spPr>
          <a:xfrm>
            <a:off x="832719" y="313272"/>
            <a:ext cx="64824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레이블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E22947-EEBB-4B75-A1A9-3C12A28A7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93" y="769648"/>
            <a:ext cx="6544588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1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F99A4F-B051-470D-A24B-7C86450972F0}"/>
              </a:ext>
            </a:extLst>
          </p:cNvPr>
          <p:cNvSpPr txBox="1"/>
          <p:nvPr/>
        </p:nvSpPr>
        <p:spPr>
          <a:xfrm>
            <a:off x="5838737" y="296494"/>
            <a:ext cx="648247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System.Diagnostics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LinkLableApp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linkLabel1_LinkClicked(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LinkLabelLinkClickedEventArgs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Process.Start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(linkLabel1.Text);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linkLabel2_LinkClicked(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LinkLabelLinkClickedEventArgs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Process.Start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(linkLabel2.Text);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linkLabel3_LinkClicked(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LinkLabelLinkClickedEventArgs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Process.Start(</a:t>
            </a:r>
            <a:r>
              <a:rPr lang="sv-SE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"Notepad.exe"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linkLabel3.Text);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B60435-2A30-403F-8C8A-6955CB027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" b="-1529"/>
          <a:stretch/>
        </p:blipFill>
        <p:spPr>
          <a:xfrm>
            <a:off x="234893" y="804054"/>
            <a:ext cx="5108894" cy="459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F99A4F-B051-470D-A24B-7C86450972F0}"/>
              </a:ext>
            </a:extLst>
          </p:cNvPr>
          <p:cNvSpPr txBox="1"/>
          <p:nvPr/>
        </p:nvSpPr>
        <p:spPr>
          <a:xfrm>
            <a:off x="5519955" y="1053736"/>
            <a:ext cx="6482471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TextBoxApp</a:t>
            </a:r>
            <a:endParaRPr lang="en-US" altLang="ko-KR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textBox3.Text = </a:t>
            </a:r>
            <a:r>
              <a:rPr lang="en-US" altLang="ko-KR" sz="1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"Name : "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textBox1.Text + </a:t>
            </a:r>
            <a:r>
              <a:rPr lang="en-US" altLang="ko-KR" sz="1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"\r\</a:t>
            </a:r>
            <a:r>
              <a:rPr lang="en-US" altLang="ko-KR" sz="1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nPassword</a:t>
            </a:r>
            <a:r>
              <a:rPr lang="en-US" altLang="ko-KR" sz="1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"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textBox2.Text;</a:t>
            </a:r>
          </a:p>
          <a:p>
            <a:endParaRPr lang="ko-KR" altLang="en-US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505A9E-804E-4FB3-A81E-2FC24A0DF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47" y="1053736"/>
            <a:ext cx="4582164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6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F99A4F-B051-470D-A24B-7C86450972F0}"/>
              </a:ext>
            </a:extLst>
          </p:cNvPr>
          <p:cNvSpPr txBox="1"/>
          <p:nvPr/>
        </p:nvSpPr>
        <p:spPr>
          <a:xfrm>
            <a:off x="4832058" y="465762"/>
            <a:ext cx="648247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ListBoxApp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(textBox1.Text !=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 추가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listBox1.Items.Add(textBox1.Text);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(listBox1.SelectedIndex &gt; -1)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listBox1.Items.RemoveAt(listBox1.SelectedIndex);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상자의 선택된 항목을 제거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8300BA-6FD7-41EE-AF83-DAFCFCB6A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8"/>
          <a:stretch/>
        </p:blipFill>
        <p:spPr>
          <a:xfrm>
            <a:off x="546723" y="548514"/>
            <a:ext cx="4075611" cy="30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0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F99A4F-B051-470D-A24B-7C86450972F0}"/>
              </a:ext>
            </a:extLst>
          </p:cNvPr>
          <p:cNvSpPr txBox="1"/>
          <p:nvPr/>
        </p:nvSpPr>
        <p:spPr>
          <a:xfrm>
            <a:off x="5469621" y="117693"/>
            <a:ext cx="6482471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ComboBoxApp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(listBox1.SelectedItem !=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상자의 선택 항목을 콤보 상자에 추가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comboBox1.Items.Add(listBox1.SelectedItem);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상자에서 선택 항목을 삭제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listBox1.Items.Remove(listBox1.SelectedItem);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(comboBox1.SelectedItem !=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상자의 선택 항목을 콤보 상자에 추가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listBox1.Items.Add(comboBox1.SelectedItem);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상자의 선택 항목을 삭제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comboBox1.Items.Remove(comboBox1.SelectedItem);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A45C91-A10A-496C-9519-58CB28D9E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4"/>
          <a:stretch/>
        </p:blipFill>
        <p:spPr>
          <a:xfrm>
            <a:off x="332186" y="429754"/>
            <a:ext cx="5033394" cy="31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9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F99A4F-B051-470D-A24B-7C86450972F0}"/>
              </a:ext>
            </a:extLst>
          </p:cNvPr>
          <p:cNvSpPr txBox="1"/>
          <p:nvPr/>
        </p:nvSpPr>
        <p:spPr>
          <a:xfrm>
            <a:off x="5101433" y="891148"/>
            <a:ext cx="648247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ChckedListBoxApp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obj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checkedListBox1.CheckedItems)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obj.ToString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당신의 취미는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47AB86-8F5E-45E7-BFF7-A560A8217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4" y="891148"/>
            <a:ext cx="4117701" cy="363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0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F99A4F-B051-470D-A24B-7C86450972F0}"/>
              </a:ext>
            </a:extLst>
          </p:cNvPr>
          <p:cNvSpPr txBox="1"/>
          <p:nvPr/>
        </p:nvSpPr>
        <p:spPr>
          <a:xfrm>
            <a:off x="5251507" y="31339"/>
            <a:ext cx="648247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ModalExam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form2.ShowDialog();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51C89A-8EE4-418D-B9E1-60C5A5974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89" y="536895"/>
            <a:ext cx="4600356" cy="36911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428B98-B83F-4D07-BB45-CBC720800E29}"/>
              </a:ext>
            </a:extLst>
          </p:cNvPr>
          <p:cNvSpPr txBox="1"/>
          <p:nvPr/>
        </p:nvSpPr>
        <p:spPr>
          <a:xfrm>
            <a:off x="5251506" y="3429000"/>
            <a:ext cx="6482471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ModalExam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05A17-9D42-42EA-AA30-89BAF6E27F82}"/>
              </a:ext>
            </a:extLst>
          </p:cNvPr>
          <p:cNvSpPr txBox="1"/>
          <p:nvPr/>
        </p:nvSpPr>
        <p:spPr>
          <a:xfrm>
            <a:off x="96350" y="8281"/>
            <a:ext cx="216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14.Pdf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42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1957</Words>
  <Application>Microsoft Office PowerPoint</Application>
  <PresentationFormat>와이드스크린</PresentationFormat>
  <Paragraphs>480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지수</dc:creator>
  <cp:lastModifiedBy>신 지수</cp:lastModifiedBy>
  <cp:revision>13</cp:revision>
  <dcterms:created xsi:type="dcterms:W3CDTF">2021-05-16T23:26:56Z</dcterms:created>
  <dcterms:modified xsi:type="dcterms:W3CDTF">2021-05-17T02:20:55Z</dcterms:modified>
</cp:coreProperties>
</file>