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7BC53-091B-49E7-AC44-70CF0CAD5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946846-B99A-4445-88C9-20805C966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9BCB0-11DA-4132-B698-3EC6814E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197-9C51-4E8F-8BDE-123AA4F01999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ED083-69B1-449E-9192-B19EA564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75442-2B2A-4A28-B1CF-D7B727BD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798D-EF52-40E2-B63D-CB2262A95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97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D090B-0609-4C41-8D40-6C4CEA32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72EBF-D9D8-48F9-93D5-6705D7A37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73D2C-BABC-4368-9333-3F3FF764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197-9C51-4E8F-8BDE-123AA4F01999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41432-5D84-423E-BA69-40931A6A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D5CDA-3AD1-446E-8AD6-47CFE843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798D-EF52-40E2-B63D-CB2262A95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94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FB805A-107C-48E7-BCDD-9879EA059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0FA2F-6C40-41D6-B0C0-3C9552557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F6200-5DE7-4269-A205-A1DBF5D1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197-9C51-4E8F-8BDE-123AA4F01999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4804B-AA0B-4880-8ED4-512139EB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988F1-48D3-4F4E-8B36-4D257981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798D-EF52-40E2-B63D-CB2262A95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83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EF836-C766-4DA6-9CD5-21512DE9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0AEC1-2AD1-427E-BE63-643FC584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7BEE4-3C02-4377-9F1C-D4C1B4AD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197-9C51-4E8F-8BDE-123AA4F01999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38EF8-E22B-452E-A08A-04140683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1772F-CA92-49A0-80DD-160983BB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798D-EF52-40E2-B63D-CB2262A95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7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855B1-AA8F-4D1A-9228-79ACF656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E30496-269F-4F04-B5B7-259012EF1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7DD48-E0A3-4962-9D46-F0C228E3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197-9C51-4E8F-8BDE-123AA4F01999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AB3A-78CA-4867-AFE0-12ECD438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EFE8F-CA50-40DD-AC47-6330DA52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798D-EF52-40E2-B63D-CB2262A95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7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2AB3B-0490-4501-852F-B3FE20E9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9D152-8044-41FC-BCFE-3D2DEA76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862F25-2E2E-43FB-88BB-D4999CEB6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C144E-1C28-4A69-BE0B-FF1DE206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197-9C51-4E8F-8BDE-123AA4F01999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34ECC-7D36-4F99-901F-16424B67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58D1D-415D-4C2A-B157-2BA2CEE4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798D-EF52-40E2-B63D-CB2262A95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49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64A1D-3928-44CE-9B6A-83A11B21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F0641-AB77-4987-8B3F-8779B5024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6D4A0-59B6-4850-91E7-D54A0ABF4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EBC081-5C7B-4323-BBD5-1B3817211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74C3CC-AACA-4DA3-8DFF-80416DDD7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5AD778-E748-45B1-B97C-EF6B1864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197-9C51-4E8F-8BDE-123AA4F01999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CD0F9F-0ACE-460C-A8FA-BF3ECF2F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E487F0-1D92-42DD-B482-6EE8CADB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798D-EF52-40E2-B63D-CB2262A95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2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004EB-F9AB-4DA6-98EF-78E14DA8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071C35-C23B-4BE6-AF29-85E64606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197-9C51-4E8F-8BDE-123AA4F01999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F257ED-B330-4C56-AC98-3ABDEDF4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1EDDAA-6F08-4CF9-AD68-7375F0E6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798D-EF52-40E2-B63D-CB2262A95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32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851798-CF71-4A70-9942-4CF76C06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197-9C51-4E8F-8BDE-123AA4F01999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CCE191-2819-4E4B-9AF9-A4081353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4AB841-AD08-4177-BEAB-25115869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798D-EF52-40E2-B63D-CB2262A95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1D9B3-D47C-4C50-9F24-330BA766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5C1A1-06CE-4A22-AABD-3CB03F794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257BCF-B8A5-4F26-90AB-623EA6867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D1A64-818F-44B8-B58B-337C2AB6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197-9C51-4E8F-8BDE-123AA4F01999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D462C5-70A9-4EAC-BE93-15A6A48B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F56AB2-FB48-46C7-AB73-2815CA07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798D-EF52-40E2-B63D-CB2262A95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09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1831D-0CB7-465B-AC3C-284CC244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433348-BD03-464C-91AE-340C1B777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3E9DC-3E80-471D-927F-203154F88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1C6BA1-2450-45F7-A149-7123FA2D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197-9C51-4E8F-8BDE-123AA4F01999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C082D-5E0D-4F9B-9AA3-03DB4029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CB2B2-A4EE-4C31-827A-C21157FF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798D-EF52-40E2-B63D-CB2262A95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6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4E4359-D459-4E1C-9B0B-896878033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D29B83-1107-4238-8048-B6D58F8F5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E01FD-6430-456A-B6C8-53B0015A0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C2197-9C51-4E8F-8BDE-123AA4F01999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155DE-64DA-4DD2-BD02-57F6E710A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ED1D8-D0DC-4292-BC44-C5AD62675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A798D-EF52-40E2-B63D-CB2262A95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3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E1CACC-2E7E-4E25-AC3E-B60B232A6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297598" y="247323"/>
            <a:ext cx="5160174" cy="32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0CADCE-7C2F-4DC5-908C-50F39586B7E5}"/>
              </a:ext>
            </a:extLst>
          </p:cNvPr>
          <p:cNvSpPr txBox="1"/>
          <p:nvPr/>
        </p:nvSpPr>
        <p:spPr>
          <a:xfrm>
            <a:off x="5721292" y="247323"/>
            <a:ext cx="634688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시간고정되어있음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변수에 대한 선언필요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메소드 이용해서 문자열로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바꿔줌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771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56F554-77A1-4076-BC48-A51CB756C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13992"/>
            <a:ext cx="5267326" cy="3385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622A04-05AD-408B-AD7B-2BD7E6AD6524}"/>
              </a:ext>
            </a:extLst>
          </p:cNvPr>
          <p:cNvSpPr txBox="1"/>
          <p:nvPr/>
        </p:nvSpPr>
        <p:spPr>
          <a:xfrm>
            <a:off x="5855516" y="109217"/>
            <a:ext cx="625606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loaded"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Form1_FormClosed_1(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FormClosedEventArgs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closed"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58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622A04-05AD-408B-AD7B-2BD7E6AD6524}"/>
              </a:ext>
            </a:extLst>
          </p:cNvPr>
          <p:cNvSpPr txBox="1"/>
          <p:nvPr/>
        </p:nvSpPr>
        <p:spPr>
          <a:xfrm>
            <a:off x="5853657" y="132709"/>
            <a:ext cx="6096000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"Do you want to close?"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"Prompt"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MessageBoxIcon.Question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7C0A3F-C06A-49D2-BB27-788BEF5F7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43" y="189000"/>
            <a:ext cx="5027587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5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622A04-05AD-408B-AD7B-2BD7E6AD6524}"/>
              </a:ext>
            </a:extLst>
          </p:cNvPr>
          <p:cNvSpPr txBox="1"/>
          <p:nvPr/>
        </p:nvSpPr>
        <p:spPr>
          <a:xfrm>
            <a:off x="5654180" y="132709"/>
            <a:ext cx="6295477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FlatStyle.Flat.ToString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button3_Click(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FlatStyle.Popup.ToString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button4_Click(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FlatStyle.Standard.ToString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button5_Click(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FlatStyle.System.ToString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777889-3E20-4CA1-9980-607695AC6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43" y="342259"/>
            <a:ext cx="4634457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0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470</Words>
  <Application>Microsoft Office PowerPoint</Application>
  <PresentationFormat>와이드스크린</PresentationFormat>
  <Paragraphs>116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지수</dc:creator>
  <cp:lastModifiedBy>신 지수</cp:lastModifiedBy>
  <cp:revision>6</cp:revision>
  <dcterms:created xsi:type="dcterms:W3CDTF">2021-05-10T00:19:16Z</dcterms:created>
  <dcterms:modified xsi:type="dcterms:W3CDTF">2021-05-10T01:47:27Z</dcterms:modified>
</cp:coreProperties>
</file>