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3B9FC-1B0E-4917-930C-28CF7F01D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E04FFC-7736-4837-90FB-A63F676CD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10F3D-F6E8-47F8-8476-D9F04320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BCA2-5CB2-4F66-8D0E-B9CA164E0B6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CEA19-D2E5-4D0C-BF3F-963AAFC7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396A3E-1DFB-4CA2-92F8-2BA2601A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C2F6-0697-4F11-A95A-AA3C12EF2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78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4D339-D133-4CA6-AA15-BB31C2A9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F0AA7F-F7CF-4898-9EFF-C04BE14C6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088A0B-C52D-42F4-A13D-CDEACE72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BCA2-5CB2-4F66-8D0E-B9CA164E0B6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FFCD1-FCBB-44F0-A179-BF3F6335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09365F-CBB6-4AED-8466-56DDA4D8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C2F6-0697-4F11-A95A-AA3C12EF2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1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B8D8DC-AF38-4BCD-A2FE-53AE8259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D6364E-671B-4A2D-B5A7-A9B1CA52C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551EE-42A6-47CB-8F5C-521A60F1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BCA2-5CB2-4F66-8D0E-B9CA164E0B6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94CA0-14C2-4179-993E-690CA85C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737405-3931-48F2-9934-5F42E089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C2F6-0697-4F11-A95A-AA3C12EF2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45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3F6E8-3DD7-43B2-89A8-8EC7612A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E1340-C745-4074-89C4-F31559B3D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F30675-0C67-4B27-830D-4D0D1B4DE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BCA2-5CB2-4F66-8D0E-B9CA164E0B6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3750AE-D6A9-4265-850E-171E2961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0E611E-27B5-4E31-B072-41A0B5E0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C2F6-0697-4F11-A95A-AA3C12EF2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59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D0BE4-36A0-46CB-8F9B-B9CB2D7D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C3DDFC-DDA4-438E-B3CC-105253FB1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708F4-49C1-4908-B51B-953BF01F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BCA2-5CB2-4F66-8D0E-B9CA164E0B6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AC27F1-17CF-4351-B557-3B276D189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5BD3AB-7845-4B41-BE66-DD836F1A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C2F6-0697-4F11-A95A-AA3C12EF2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09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3745B-C52F-4DEF-BC45-2BD227F1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C50DB-8ABC-4F37-8535-A6848A8EF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16FC6B-D6E0-45F0-B0A9-1161458DF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7DEF5D-2D7D-4504-A716-8C946179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BCA2-5CB2-4F66-8D0E-B9CA164E0B6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D6350B-4DDE-412B-A430-5BC959D1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E559B5-428C-4AA0-895B-CAA5438E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C2F6-0697-4F11-A95A-AA3C12EF2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37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7365D-6160-4B63-83D5-AF691406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832D28-DFE2-49D1-BE3A-EBCD1D48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02470E-EA91-4F9C-A6AD-0C9B5EE90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F13DCB-0201-4DAF-BE07-3492C6E32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29BA03-06A1-4CE8-A124-E275A566E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59F4F4-FDBB-4EDA-B80F-3D5951C5E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BCA2-5CB2-4F66-8D0E-B9CA164E0B6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DAD70F-84B5-4B81-99F4-9014C365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4CB818-7A99-4FEA-A391-2CB1E9E7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C2F6-0697-4F11-A95A-AA3C12EF2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25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11A03-43B4-4F01-A0DD-39BD3C14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452920-806C-476D-A085-DA97C1CA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BCA2-5CB2-4F66-8D0E-B9CA164E0B6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848FCE-B7CF-4A60-B1A1-4499B8B9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D14C4E-14BB-496C-A195-C94CD53E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C2F6-0697-4F11-A95A-AA3C12EF2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99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F1E363-D053-4B0F-9683-9D8EDF77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BCA2-5CB2-4F66-8D0E-B9CA164E0B6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4E2E48-CDA7-4E35-B581-B602D13C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A56D8C-CBF9-4029-BBB0-99801D7F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C2F6-0697-4F11-A95A-AA3C12EF2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12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89F88-2898-4483-BF8E-0539AC6B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AADB89-1ED2-4A3B-86F9-D0A459915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28BEBE-73DC-40C4-B51B-B97A59FC4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08DD23-775C-4305-A78D-06A6E122E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BCA2-5CB2-4F66-8D0E-B9CA164E0B6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4B62C6-CCBC-4551-83EE-D4439C47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D84495-3E02-4082-9DBC-9E2D28AE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C2F6-0697-4F11-A95A-AA3C12EF2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28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CD191-72E8-47C3-BCCD-E97FB4F0F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E1D95C-CEF5-4E38-93EC-46C0A0D08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EC981E-4F3D-4C71-A81F-E1AC0BE6A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B693A1-7BD7-4769-A982-7DF0C7423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BCA2-5CB2-4F66-8D0E-B9CA164E0B6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8DA9ED-C578-4364-A995-17C5AC9E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F0AC1-70C8-4D3F-A761-3298FBBA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C2F6-0697-4F11-A95A-AA3C12EF2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03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5A5922-A6F1-47F4-8B96-073ED7A83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650535-C788-4A04-8843-B19F0C4C9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1DE517-8649-4223-93C4-9D825E6AB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FBCA2-5CB2-4F66-8D0E-B9CA164E0B6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4CBDC-058B-43F6-84C8-547C470B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6FCEFC-83EE-4F32-A1CD-5984E5CD2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C2F6-0697-4F11-A95A-AA3C12EF2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12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E18FFBA-7C9E-4B51-A3E8-5BA1179789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" t="2234" r="829"/>
          <a:stretch/>
        </p:blipFill>
        <p:spPr>
          <a:xfrm>
            <a:off x="813733" y="1797342"/>
            <a:ext cx="4748168" cy="29172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DB1D2E-59F7-41C8-AA1F-30B0AFE7D015}"/>
              </a:ext>
            </a:extLst>
          </p:cNvPr>
          <p:cNvSpPr txBox="1"/>
          <p:nvPr/>
        </p:nvSpPr>
        <p:spPr>
          <a:xfrm>
            <a:off x="813732" y="1384182"/>
            <a:ext cx="3022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ShortcutKeys</a:t>
            </a:r>
            <a:r>
              <a:rPr lang="ko-KR" altLang="en-US" dirty="0"/>
              <a:t>설정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81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1728276-4E13-4B75-8C9C-D2D3C9E16324}"/>
              </a:ext>
            </a:extLst>
          </p:cNvPr>
          <p:cNvSpPr txBox="1"/>
          <p:nvPr/>
        </p:nvSpPr>
        <p:spPr>
          <a:xfrm>
            <a:off x="4232071" y="480786"/>
            <a:ext cx="762209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Ex11_02_TreeViewApp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(textBox1.Text !=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treeView1.SelectedNode !=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노드가 있으면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 노드의 자식 노드로 추가한다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treeView1.SelectedNode.Nodes.Add(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TreeNode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(textBox1.Text, 1, 1));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textBox1.Text =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textBox1.Focus();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treeView1.Nodes.Remove(treeView1.SelectedNode);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treeView1.ExpandAll();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트리 뷰의 모든 노드를 펼침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715EE7-2E08-4936-98EC-707253150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87" y="480786"/>
            <a:ext cx="2724530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17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F94DEBC-850F-4D99-B2E9-C3A5AA60B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39" y="1113638"/>
            <a:ext cx="3772426" cy="1762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F25FB9-24BF-4909-A650-97FC3ABDB7FD}"/>
              </a:ext>
            </a:extLst>
          </p:cNvPr>
          <p:cNvSpPr txBox="1"/>
          <p:nvPr/>
        </p:nvSpPr>
        <p:spPr>
          <a:xfrm>
            <a:off x="4967331" y="1113638"/>
            <a:ext cx="60946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Ex11_04_DomainUpDownApp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(domainUpDown1.SelectedItem.ToString());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2162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1728276-4E13-4B75-8C9C-D2D3C9E16324}"/>
              </a:ext>
            </a:extLst>
          </p:cNvPr>
          <p:cNvSpPr txBox="1"/>
          <p:nvPr/>
        </p:nvSpPr>
        <p:spPr>
          <a:xfrm>
            <a:off x="4232071" y="480786"/>
            <a:ext cx="7622097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Ex11_05_NumericUpDownApp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numericUpDown1_ValueChanged(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decimal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 = numericUpDown1.Value;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"Log "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d + </a:t>
            </a:r>
            <a:r>
              <a:rPr lang="en-US" altLang="ko-KR" sz="1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= "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textBox1.Text = System.Math.Log10((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)d).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label2.Text = d + </a:t>
            </a:r>
            <a:r>
              <a:rPr lang="en-US" altLang="ko-KR" sz="1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"*"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+d + </a:t>
            </a:r>
            <a:r>
              <a:rPr lang="en-US" altLang="ko-KR" sz="1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= "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textBox2.Text =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System.Math.Pow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((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)d, 2).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label3.Text = </a:t>
            </a:r>
            <a:r>
              <a:rPr lang="en-US" altLang="ko-KR" sz="1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"√"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d + </a:t>
            </a:r>
            <a:r>
              <a:rPr lang="en-US" altLang="ko-KR" sz="1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= "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textBox3.Text =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System.Math.Sqrt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((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)d).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3DEB1E-FDDB-4D95-94D2-C72E71873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621" y="480786"/>
            <a:ext cx="2772162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18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1728276-4E13-4B75-8C9C-D2D3C9E16324}"/>
              </a:ext>
            </a:extLst>
          </p:cNvPr>
          <p:cNvSpPr txBox="1"/>
          <p:nvPr/>
        </p:nvSpPr>
        <p:spPr>
          <a:xfrm>
            <a:off x="4232071" y="480786"/>
            <a:ext cx="762209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Ex11_06_TrackBarApp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trackBar1_Scroll(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numericUpDown1.Value = trackBar1.Value;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numericUpDown1_ValueChanged(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trackBar1.Value = (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)numericUpDown1.Value;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AECFC0E-318A-434C-ACC4-87A000D58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920" y="480786"/>
            <a:ext cx="2848373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13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1728276-4E13-4B75-8C9C-D2D3C9E16324}"/>
              </a:ext>
            </a:extLst>
          </p:cNvPr>
          <p:cNvSpPr txBox="1"/>
          <p:nvPr/>
        </p:nvSpPr>
        <p:spPr>
          <a:xfrm>
            <a:off x="4072680" y="707289"/>
            <a:ext cx="762209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Ex11_07_ProgressBarApp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nn-NO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nn-NO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progressBar1.Minimum; i &lt; progressBar1.Maximum; i++)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progressBar1.Value =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0D5A34-F941-4BCE-B710-0E917D3B9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409" y="707289"/>
            <a:ext cx="2791215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5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1728276-4E13-4B75-8C9C-D2D3C9E16324}"/>
              </a:ext>
            </a:extLst>
          </p:cNvPr>
          <p:cNvSpPr txBox="1"/>
          <p:nvPr/>
        </p:nvSpPr>
        <p:spPr>
          <a:xfrm>
            <a:off x="4072680" y="707289"/>
            <a:ext cx="7622097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Ex11_08_TimerApp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index = 0;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timer1_Tick(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index %= imageList1.Images.Count;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label1.Image = imageList1.Images[index++];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5EB50D-005F-4613-8FE4-34120022E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518" y="707289"/>
            <a:ext cx="2772162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57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8951EA-8D1C-44C9-BE06-AF78F2C1B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9" y="0"/>
            <a:ext cx="3251640" cy="27491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F2DD68-5A4B-4673-8909-FC604F7BF0B6}"/>
              </a:ext>
            </a:extLst>
          </p:cNvPr>
          <p:cNvSpPr txBox="1"/>
          <p:nvPr/>
        </p:nvSpPr>
        <p:spPr>
          <a:xfrm>
            <a:off x="3649773" y="-58638"/>
            <a:ext cx="7515974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MenuTest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listBox1.Items.Clear();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Application.Exit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새파일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NToolStripMenuItem_Click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열기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OToolStripMenuItem_Click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…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붙여넣기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PToolStripMenuItem_Click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프로그램정보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AToolStripMenuItem_Click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436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70E44C-0DEA-4883-83DB-C8C49B5DD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21" y="1749292"/>
            <a:ext cx="5353068" cy="29988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DB1D2E-59F7-41C8-AA1F-30B0AFE7D015}"/>
              </a:ext>
            </a:extLst>
          </p:cNvPr>
          <p:cNvSpPr txBox="1"/>
          <p:nvPr/>
        </p:nvSpPr>
        <p:spPr>
          <a:xfrm>
            <a:off x="4647501" y="2782669"/>
            <a:ext cx="4303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ContextMenuStrip</a:t>
            </a:r>
            <a:r>
              <a:rPr lang="en-US" altLang="ko-KR" dirty="0"/>
              <a:t> </a:t>
            </a:r>
            <a:r>
              <a:rPr lang="ko-KR" altLang="en-US" dirty="0"/>
              <a:t>팝업메뉴</a:t>
            </a:r>
            <a:endParaRPr lang="en-US" altLang="ko-KR" dirty="0"/>
          </a:p>
          <a:p>
            <a:r>
              <a:rPr lang="en-US" altLang="ko-KR" dirty="0"/>
              <a:t>Form</a:t>
            </a:r>
            <a:r>
              <a:rPr lang="ko-KR" altLang="en-US" dirty="0"/>
              <a:t>에서 </a:t>
            </a:r>
            <a:r>
              <a:rPr lang="en-US" altLang="ko-KR" dirty="0" err="1"/>
              <a:t>contextmenustrip</a:t>
            </a:r>
            <a:r>
              <a:rPr lang="ko-KR" altLang="en-US" dirty="0"/>
              <a:t>설정해주기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98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79A8102-7050-44A1-8AE8-9D3DAF3D5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56" y="129519"/>
            <a:ext cx="2953162" cy="29245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FA99C1-E0DC-4C4A-B2FE-BBD037D70FA0}"/>
              </a:ext>
            </a:extLst>
          </p:cNvPr>
          <p:cNvSpPr txBox="1"/>
          <p:nvPr/>
        </p:nvSpPr>
        <p:spPr>
          <a:xfrm>
            <a:off x="3391250" y="129519"/>
            <a:ext cx="609460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Ex10_04_MousePositionApp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Form1_MouseEnter(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Point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PointToClient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msg 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"Mouse Position : 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mousePoint.X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", "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         +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mousePoint.Y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(msg);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103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FA99C1-E0DC-4C4A-B2FE-BBD037D70FA0}"/>
              </a:ext>
            </a:extLst>
          </p:cNvPr>
          <p:cNvSpPr txBox="1"/>
          <p:nvPr/>
        </p:nvSpPr>
        <p:spPr>
          <a:xfrm>
            <a:off x="235893" y="356441"/>
            <a:ext cx="7675625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Ex10_05_MouseEventApp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UpdateEventLabels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msg,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message =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.Format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"{0} X:{1}, Y:{2}"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msg, x, y);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eventMsg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DateTime.Now.ToShortTimeString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eventMsg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message;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listBox1.Items.Insert(0,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eventMsg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listBox1.TopIndex = 0;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mouseInfo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(e !=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mouseInfo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.Format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"Clicks: {0}, Delta: {1},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     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"Buttons: {2}"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e.Clicks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e.Delta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e.Button.ToString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mouseInfo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.Format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"Clicks: {0}"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msg);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mouseInfo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553A80-677F-4F51-A712-01E0B265F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483" y="4050161"/>
            <a:ext cx="3801005" cy="1933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A6FF52-D68E-48DD-B172-55A8D7ACA318}"/>
              </a:ext>
            </a:extLst>
          </p:cNvPr>
          <p:cNvSpPr txBox="1"/>
          <p:nvPr/>
        </p:nvSpPr>
        <p:spPr>
          <a:xfrm>
            <a:off x="6003324" y="1013483"/>
            <a:ext cx="49411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listBox1_MouseDown(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UpdateEventLabels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"(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ListBox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MouseDown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e);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listBox1_DoubleClick(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Point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PointToClient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MousePosition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UpdateEventLabels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"(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ListBox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)DoubleClick"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mousePoint.X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mousePoint.Y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Application.Exit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673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FA99C1-E0DC-4C4A-B2FE-BBD037D70FA0}"/>
              </a:ext>
            </a:extLst>
          </p:cNvPr>
          <p:cNvSpPr txBox="1"/>
          <p:nvPr/>
        </p:nvSpPr>
        <p:spPr>
          <a:xfrm>
            <a:off x="4057901" y="588877"/>
            <a:ext cx="7675625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Ex10_07_FocusApp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.button1.BackColor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SystemColors.Control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.button2.Focus();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.button2.Focused)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.button2.BackColor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SystemColors.ControlDark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.button2.BackColor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SystemColors.Control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.button1.Focus();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.button1.Focused)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.button1.BackColor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SystemColors.ControlDark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72B4B8-EA7B-4887-A5EF-C30EE94027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3" t="4739" r="2743" b="4440"/>
          <a:stretch/>
        </p:blipFill>
        <p:spPr>
          <a:xfrm>
            <a:off x="1200089" y="650646"/>
            <a:ext cx="2528857" cy="192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55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E60ABD5-F274-466A-A960-AF5A9AEF0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368" y="1638176"/>
            <a:ext cx="3299873" cy="2326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2FDA8D-36D0-4FE8-9F0F-151B1F74DE10}"/>
              </a:ext>
            </a:extLst>
          </p:cNvPr>
          <p:cNvSpPr txBox="1"/>
          <p:nvPr/>
        </p:nvSpPr>
        <p:spPr>
          <a:xfrm>
            <a:off x="1691745" y="1268844"/>
            <a:ext cx="302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입력포커스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872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8ECE863-A635-411C-A67D-D1FFCE4578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1" t="7007" r="89955" b="64861"/>
          <a:stretch/>
        </p:blipFill>
        <p:spPr>
          <a:xfrm>
            <a:off x="998291" y="345035"/>
            <a:ext cx="2348916" cy="23696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728276-4E13-4B75-8C9C-D2D3C9E16324}"/>
              </a:ext>
            </a:extLst>
          </p:cNvPr>
          <p:cNvSpPr txBox="1"/>
          <p:nvPr/>
        </p:nvSpPr>
        <p:spPr>
          <a:xfrm>
            <a:off x="3592585" y="345035"/>
            <a:ext cx="6094602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Ex10_09_KeyEventApp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xPt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readonly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MOVE = 10;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button1_KeyUp(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KeyEventArgs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.xPt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.button1.Location.X;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.yPt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.button1.Location.Y;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e.KeyCode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Keys.Left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xPt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-= MOVE;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Keys.Right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xPt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MOVE;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Keys.Up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-= MOVE;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Keys.Down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MOVE;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.button1.Text =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e.KeyCode.ToString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.button1.Location =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Point(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xPt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8997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1728276-4E13-4B75-8C9C-D2D3C9E16324}"/>
              </a:ext>
            </a:extLst>
          </p:cNvPr>
          <p:cNvSpPr txBox="1"/>
          <p:nvPr/>
        </p:nvSpPr>
        <p:spPr>
          <a:xfrm>
            <a:off x="266352" y="422187"/>
            <a:ext cx="762209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Ex11_01_ListViewApp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listView1_Click(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foreach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ListViewItem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item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listView1.SelectedItems)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ListViewItem.ListViewSubItemCollection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subItem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item.SubItems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각 항목에 대한 부항목을 얻기 위해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SubItems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프로퍼티를 사용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label1.Text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subItem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[0].Text +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국가번호는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subItem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[1].Text +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radioButton1_CheckedChanged(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(radioButton1.Checked)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큰 아이콘 형태로 보여준다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View.LargeIcon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radioButton2_CheckedChanged(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(radioButton2.Checked)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작은 아이콘 형태로 보여준다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View.SmallIcon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958E5A-138A-4210-AEF9-04E10592A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2539" y="3519258"/>
            <a:ext cx="2753109" cy="319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47C48D-2D54-4A75-A6CF-A0780EE6E365}"/>
              </a:ext>
            </a:extLst>
          </p:cNvPr>
          <p:cNvSpPr txBox="1"/>
          <p:nvPr/>
        </p:nvSpPr>
        <p:spPr>
          <a:xfrm>
            <a:off x="5851048" y="697462"/>
            <a:ext cx="56625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radioButton3_CheckedChanged(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(radioButton3.Checked)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간단한 리스트 형태로 보여준다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View.List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radioButton4_CheckedChanged(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(radioButton4.Checked)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자세한 리스트 형태로 보여준다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View.Details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radioButton5_CheckedChanged(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(radioButton5.Checked)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타일 형태로 보여준다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View.Tile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33920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1983</Words>
  <Application>Microsoft Office PowerPoint</Application>
  <PresentationFormat>와이드스크린</PresentationFormat>
  <Paragraphs>391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지수</dc:creator>
  <cp:lastModifiedBy>신 지수</cp:lastModifiedBy>
  <cp:revision>8</cp:revision>
  <dcterms:created xsi:type="dcterms:W3CDTF">2021-05-23T23:31:57Z</dcterms:created>
  <dcterms:modified xsi:type="dcterms:W3CDTF">2021-05-24T03:19:48Z</dcterms:modified>
</cp:coreProperties>
</file>