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77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F7D3-F951-4096-A40C-53D2755DEF21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066DE-7681-4B57-B8F5-5A7073F2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E96-5262-46B1-B6AE-47B59583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8B6D8-0A0B-43FC-966A-61581F66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E67E0-F1A4-44DF-A186-ED38EF39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994D-19F2-4FD3-BCC8-0CD26462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E632-1196-46B8-BE01-0F1F1FC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99BE-7DFF-4BE8-B43A-9CE45E7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806B2-BBA8-4D30-AE67-6CE91659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CD5EA-CF2C-4B1C-96DA-A0C5162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E3D7-105C-4825-9F1B-1372E2C6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05BC-9AD1-4145-BD4F-B537230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3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529E-45B6-4886-ABF3-E8931C43A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D34D6-455A-4697-81A5-5DF699E0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6EC6-38D3-403B-8991-EDBDBC7C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CF43-5474-4D01-8BFF-A797EF4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742C-6F77-4E2E-902D-184E28C7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564F-41B6-44CA-9502-34693F4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F257-B663-405D-A384-909FEB3A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C364-00F4-4E1D-AF51-3F769A2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6840-F834-4052-A160-E17FBED0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42D8-BB22-4DFD-86F6-A90287D0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0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BB5-B4F5-473A-8139-268ED077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9BB6-394B-4BFE-B082-62BFE467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83-CCB1-47D4-855E-F40BD8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CF43-621F-43D6-B6A1-CC65431A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2EE2-427E-410F-8C6F-6ED01AF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8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8EA4-2F41-4FC3-A394-CA207138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92F3-1DBD-486A-8729-4A1A5B37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2CDF-421D-46CB-9F99-5D9A40EA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EBD2-D2DF-45B1-8874-A84697C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D86C5-DBEC-4F07-A83C-675EB7B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C41F5-C93C-4BE4-A46D-DA409C5A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884-A882-459F-906E-D8ED3EB0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2C09-033B-4DA6-8E83-9088829F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F37A-F6BB-48C3-80D0-230DD810B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D4EBB-AB8B-4261-8195-3DAE22DB7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646-0EB6-42C8-88DF-16B251D85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9082-D71A-438F-90EB-037C312E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D2D03-C818-4A5A-8FE5-17E200D0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20E4D-AC8D-4D87-9661-A9E3F235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7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4B5-DC72-4288-83A8-F38803BE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0740B-A2C3-41AA-B197-2504E8E3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6DECA-594B-4522-8ADA-174627CF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763A4-CF8C-40EC-9C5C-A6C3140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D0B7-4436-4F49-8E16-E78F704C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2EE88-144F-4ACD-A5B4-D9A0E622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0CEE-8FEB-4B6D-AB1C-543EE788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871-0AF7-4A77-8C76-710FFEB4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8808-01E6-4DD4-85F7-E0E0A0A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49F90-8A3A-46B0-A455-07EC1CA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1F7CB-63F2-40CA-ACD1-8B72329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6218-4605-4713-9760-43E3812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2A0B6-E894-42A9-ABBC-06C6930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303D-A54A-41F2-A1C3-BB05A642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2BF9-E834-4052-9628-9B07C232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DF76-CED0-421D-A1B1-7A9ECECFD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D697-4528-4E74-A083-723FBC9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1C20-80B6-4A9B-B900-5AB67F8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167-255A-4D4E-B0B7-A80D5C2F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6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10219-DD0A-4063-8C23-2ABFEAE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FC4-D0D5-4983-A4EE-E8FB65B6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CC0-33F8-4042-80C2-5FC8739A3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445D-A376-489A-A7F8-27879FF444DC}" type="datetimeFigureOut">
              <a:rPr lang="zh-CN" altLang="en-US" smtClean="0"/>
              <a:t>2017/11/22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753F-0C8F-421E-B594-E745A6F28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E778-874E-48BE-9520-067E95F08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3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923" y="1728772"/>
            <a:ext cx="8588736" cy="2387600"/>
          </a:xfrm>
        </p:spPr>
        <p:txBody>
          <a:bodyPr/>
          <a:lstStyle/>
          <a:p>
            <a:r>
              <a:rPr lang="en-US" altLang="zh-CN" dirty="0"/>
              <a:t>Presentation of GOBOARD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 err="1"/>
              <a:t>TgopKnight</a:t>
            </a:r>
            <a:r>
              <a:rPr lang="en-CA" dirty="0"/>
              <a:t> from Group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253849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647E5AA-2C55-498E-BC0F-8501BD3A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WITHDRAW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A42EA9A-E7DC-4AF3-A30B-4D5A89B7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Data Structure: Stack</a:t>
            </a:r>
          </a:p>
          <a:p>
            <a:pPr lvl="1"/>
            <a:r>
              <a:rPr lang="en-US" altLang="zh-CN" dirty="0"/>
              <a:t>Needn’t record placed color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‘B’</a:t>
            </a:r>
          </a:p>
        </p:txBody>
      </p:sp>
    </p:spTree>
    <p:extLst>
      <p:ext uri="{BB962C8B-B14F-4D97-AF65-F5344CB8AC3E}">
        <p14:creationId xmlns:p14="http://schemas.microsoft.com/office/powerpoint/2010/main" val="6766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DC3BA90-9688-4651-BB23-6B1849C2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B942698-9E67-4113-8D9B-DB26CF5AA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 err="1"/>
              <a:t>InitChessBoard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‘R’</a:t>
            </a:r>
          </a:p>
        </p:txBody>
      </p:sp>
    </p:spTree>
    <p:extLst>
      <p:ext uri="{BB962C8B-B14F-4D97-AF65-F5344CB8AC3E}">
        <p14:creationId xmlns:p14="http://schemas.microsoft.com/office/powerpoint/2010/main" val="1783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05C91C7-9B67-4574-997E-A7A91518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EFB7C52-A5A8-451D-9E9D-C90C0AB9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Return ;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‘Q’</a:t>
            </a:r>
          </a:p>
        </p:txBody>
      </p:sp>
    </p:spTree>
    <p:extLst>
      <p:ext uri="{BB962C8B-B14F-4D97-AF65-F5344CB8AC3E}">
        <p14:creationId xmlns:p14="http://schemas.microsoft.com/office/powerpoint/2010/main" val="16589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9698FD6-41D5-4875-9E50-79690BAC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2AF7391-6412-49C4-B8B3-F5400092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2021044"/>
            <a:ext cx="8534400" cy="4729380"/>
          </a:xfrm>
        </p:spPr>
        <p:txBody>
          <a:bodyPr/>
          <a:lstStyle/>
          <a:p>
            <a:r>
              <a:rPr lang="en-US" altLang="zh-CN" dirty="0"/>
              <a:t>The Screen is very small (256 * 512)</a:t>
            </a:r>
          </a:p>
          <a:p>
            <a:pPr lvl="1"/>
            <a:r>
              <a:rPr lang="en-US" altLang="zh-CN" dirty="0"/>
              <a:t>System: ERROR 8</a:t>
            </a:r>
          </a:p>
          <a:p>
            <a:pPr lvl="1"/>
            <a:r>
              <a:rPr lang="en-US" altLang="zh-CN" dirty="0"/>
              <a:t>Reason: output beyond the Screen</a:t>
            </a:r>
          </a:p>
          <a:p>
            <a:r>
              <a:rPr lang="en-US" altLang="zh-CN" dirty="0"/>
              <a:t>Better not using vim as the editor</a:t>
            </a:r>
          </a:p>
          <a:p>
            <a:pPr lvl="1"/>
            <a:r>
              <a:rPr lang="en-US" altLang="zh-CN" dirty="0"/>
              <a:t>Its syntax coded with the format of xml (*.xml)</a:t>
            </a:r>
          </a:p>
          <a:p>
            <a:pPr lvl="1"/>
            <a:r>
              <a:rPr lang="en-US" altLang="zh-CN" dirty="0"/>
              <a:t>Vim use its own format (*.vim)</a:t>
            </a:r>
          </a:p>
          <a:p>
            <a:r>
              <a:rPr lang="en-US" altLang="zh-CN" dirty="0"/>
              <a:t>Jack expression does not follow the usual priority</a:t>
            </a:r>
          </a:p>
          <a:p>
            <a:pPr lvl="1"/>
            <a:r>
              <a:rPr lang="en-US" altLang="zh-CN" dirty="0"/>
              <a:t>A + B * C = (A + B) * C</a:t>
            </a:r>
          </a:p>
        </p:txBody>
      </p:sp>
    </p:spTree>
    <p:extLst>
      <p:ext uri="{BB962C8B-B14F-4D97-AF65-F5344CB8AC3E}">
        <p14:creationId xmlns:p14="http://schemas.microsoft.com/office/powerpoint/2010/main" val="29357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F301664-42A4-46BC-A377-D7DB7EA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35F64B-606B-4532-AFB0-A8A6042C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21044"/>
            <a:ext cx="8534400" cy="4729380"/>
          </a:xfrm>
        </p:spPr>
        <p:txBody>
          <a:bodyPr/>
          <a:lstStyle/>
          <a:p>
            <a:r>
              <a:rPr lang="en-US" altLang="zh-CN" dirty="0" err="1"/>
              <a:t>VMEmulator</a:t>
            </a:r>
            <a:r>
              <a:rPr lang="en-US" altLang="zh-CN" dirty="0"/>
              <a:t>: Animate: No animation</a:t>
            </a:r>
          </a:p>
          <a:p>
            <a:pPr lvl="1"/>
            <a:r>
              <a:rPr lang="en-US" altLang="zh-CN" dirty="0"/>
              <a:t>Sorry for blaming Jack as a very slow language</a:t>
            </a:r>
          </a:p>
        </p:txBody>
      </p:sp>
    </p:spTree>
    <p:extLst>
      <p:ext uri="{BB962C8B-B14F-4D97-AF65-F5344CB8AC3E}">
        <p14:creationId xmlns:p14="http://schemas.microsoft.com/office/powerpoint/2010/main" val="336224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5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D6AC02B-1395-4E3B-9D21-951AF355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1197A5F-EAA5-4928-8D8F-91AC699B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In fact, the Click was static initially.</a:t>
            </a:r>
          </a:p>
          <a:p>
            <a:r>
              <a:rPr lang="en-US" altLang="zh-CN" dirty="0"/>
              <a:t>But that was too inconspicuous(ugly)…</a:t>
            </a:r>
          </a:p>
          <a:p>
            <a:r>
              <a:rPr lang="en-US" altLang="zh-CN" dirty="0"/>
              <a:t>Sol: Make it blink!</a:t>
            </a: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61FBFB-F546-47A7-A330-E843E61BD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704" y="3247238"/>
            <a:ext cx="1872605" cy="1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4ACDC25-DA3A-450D-94AE-7D7705DD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A688D8C-F354-4235-9E6E-0E8444A7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1837765"/>
            <a:ext cx="10091364" cy="44031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Code:</a:t>
            </a:r>
          </a:p>
          <a:p>
            <a:r>
              <a:rPr lang="en-US" altLang="zh-CN" dirty="0"/>
              <a:t>method void Display() {</a:t>
            </a:r>
          </a:p>
          <a:p>
            <a:r>
              <a:rPr lang="en-US" altLang="zh-CN" dirty="0"/>
              <a:t>		let </a:t>
            </a:r>
            <a:r>
              <a:rPr lang="en-US" altLang="zh-CN" dirty="0" err="1"/>
              <a:t>cnt</a:t>
            </a:r>
            <a:r>
              <a:rPr lang="en-US" altLang="zh-CN" dirty="0"/>
              <a:t> = </a:t>
            </a:r>
            <a:r>
              <a:rPr lang="en-US" altLang="zh-CN" dirty="0" err="1"/>
              <a:t>cnt</a:t>
            </a:r>
            <a:r>
              <a:rPr lang="en-US" altLang="zh-CN" dirty="0"/>
              <a:t> + 1;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cnt</a:t>
            </a:r>
            <a:r>
              <a:rPr lang="en-US" altLang="zh-CN" dirty="0"/>
              <a:t> &gt; 599) {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= 600) { do </a:t>
            </a:r>
            <a:r>
              <a:rPr lang="en-US" altLang="zh-CN" dirty="0" err="1"/>
              <a:t>DisplayPiece</a:t>
            </a:r>
            <a:r>
              <a:rPr lang="en-US" altLang="zh-CN" dirty="0"/>
              <a:t>(</a:t>
            </a:r>
            <a:r>
              <a:rPr lang="en-US" altLang="zh-CN" dirty="0" err="1"/>
              <a:t>ClickX</a:t>
            </a:r>
            <a:r>
              <a:rPr lang="en-US" altLang="zh-CN" dirty="0"/>
              <a:t> * Size + </a:t>
            </a:r>
            <a:r>
              <a:rPr lang="en-US" altLang="zh-CN" dirty="0" err="1"/>
              <a:t>ClickY</a:t>
            </a:r>
            <a:r>
              <a:rPr lang="en-US" altLang="zh-CN" dirty="0"/>
              <a:t>); }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&gt; 19999) { let </a:t>
            </a:r>
            <a:r>
              <a:rPr lang="en-US" altLang="zh-CN" dirty="0" err="1"/>
              <a:t>cnt</a:t>
            </a:r>
            <a:r>
              <a:rPr lang="en-US" altLang="zh-CN" dirty="0"/>
              <a:t> = 0; 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 { do </a:t>
            </a:r>
            <a:r>
              <a:rPr lang="en-US" altLang="zh-CN" dirty="0" err="1"/>
              <a:t>DisplayClick</a:t>
            </a:r>
            <a:r>
              <a:rPr lang="en-US" altLang="zh-CN" dirty="0"/>
              <a:t>(); }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7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1D0B2CC-F559-445E-B415-2BDE2953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HOWEVER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ED7F1B2-B205-427B-8567-0636CE68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When the click displayed on a black Go piece, it is still not very conspicuous……</a:t>
            </a:r>
          </a:p>
          <a:p>
            <a:endParaRPr lang="en-US" altLang="zh-CN" dirty="0"/>
          </a:p>
          <a:p>
            <a:r>
              <a:rPr lang="en-US" altLang="zh-CN" dirty="0"/>
              <a:t>Primary reason: the Screen is a little bit small…</a:t>
            </a:r>
          </a:p>
        </p:txBody>
      </p:sp>
    </p:spTree>
    <p:extLst>
      <p:ext uri="{BB962C8B-B14F-4D97-AF65-F5344CB8AC3E}">
        <p14:creationId xmlns:p14="http://schemas.microsoft.com/office/powerpoint/2010/main" val="42830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410F68-BC3A-40E5-83E8-F4820193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B0D7355-2348-4F44-B1A5-9DBF3DCE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When display the Block, sometimes the part it locate will refresh to white</a:t>
            </a:r>
          </a:p>
          <a:p>
            <a:r>
              <a:rPr lang="en-US" altLang="zh-CN" dirty="0"/>
              <a:t>This problem become evident when the Block displayed on a Black Go piece</a:t>
            </a:r>
          </a:p>
          <a:p>
            <a:r>
              <a:rPr lang="en-US" altLang="zh-CN" dirty="0"/>
              <a:t>Sol:?</a:t>
            </a:r>
          </a:p>
        </p:txBody>
      </p:sp>
    </p:spTree>
    <p:extLst>
      <p:ext uri="{BB962C8B-B14F-4D97-AF65-F5344CB8AC3E}">
        <p14:creationId xmlns:p14="http://schemas.microsoft.com/office/powerpoint/2010/main" val="15358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C75D1D8-AABA-48B0-AF50-56BD04E3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C7915C5-D910-4DAF-9405-2DEA9A4AC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8593A7-0F14-4C18-80B4-9C08556EB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085" y="1189654"/>
            <a:ext cx="5262633" cy="3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D55C58C-8A83-477E-8DBD-686A2F0D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EFFECTION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EFDF98C-DCDC-4122-9E8B-BD694C78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Simulated on</a:t>
            </a:r>
          </a:p>
          <a:p>
            <a:pPr lvl="1"/>
            <a:r>
              <a:rPr lang="en-US" altLang="zh-CN" dirty="0" err="1"/>
              <a:t>VMEmulator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35EA6E-B713-4B7C-9B34-F95C9DA8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802" y="80682"/>
            <a:ext cx="9031198" cy="6535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8B9A6EC-5CEC-4095-9CAB-5173A0FAC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176" y="242047"/>
            <a:ext cx="9142693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D26ED4D-D08F-4B2E-B929-725AA80C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Logic model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8CB42EE-3A7C-4E1A-87EC-A2DCCE77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721224"/>
            <a:ext cx="8534400" cy="5020235"/>
          </a:xfrm>
        </p:spPr>
        <p:txBody>
          <a:bodyPr>
            <a:normAutofit/>
          </a:bodyPr>
          <a:lstStyle/>
          <a:p>
            <a:r>
              <a:rPr lang="en-US" altLang="zh-CN" dirty="0"/>
              <a:t>Inputs:</a:t>
            </a:r>
          </a:p>
          <a:p>
            <a:pPr lvl="1"/>
            <a:r>
              <a:rPr lang="en-US" altLang="zh-CN" dirty="0"/>
              <a:t>Jack OS API.pdf + Lecture 09 High-level language.pdf</a:t>
            </a:r>
          </a:p>
          <a:p>
            <a:pPr lvl="1"/>
            <a:r>
              <a:rPr lang="en-US" altLang="zh-CN" dirty="0"/>
              <a:t>Resource codes from Project 9</a:t>
            </a:r>
          </a:p>
          <a:p>
            <a:r>
              <a:rPr lang="en-US" altLang="zh-CN" dirty="0"/>
              <a:t>Activities:</a:t>
            </a:r>
          </a:p>
          <a:p>
            <a:pPr lvl="1"/>
            <a:r>
              <a:rPr lang="en-US" altLang="zh-CN" dirty="0"/>
              <a:t>Editor(Vim) + Programming</a:t>
            </a:r>
          </a:p>
          <a:p>
            <a:pPr lvl="1"/>
            <a:r>
              <a:rPr lang="en-US" altLang="zh-CN" dirty="0"/>
              <a:t>Partly adapted from the </a:t>
            </a:r>
            <a:r>
              <a:rPr lang="en-US" altLang="zh-CN" dirty="0" err="1"/>
              <a:t>SquareGame</a:t>
            </a:r>
            <a:r>
              <a:rPr lang="en-US" altLang="zh-CN" dirty="0"/>
              <a:t> provided in Project 9</a:t>
            </a:r>
          </a:p>
          <a:p>
            <a:r>
              <a:rPr lang="en-US" altLang="zh-CN" dirty="0"/>
              <a:t>Outputs:</a:t>
            </a:r>
          </a:p>
          <a:p>
            <a:pPr lvl="1"/>
            <a:r>
              <a:rPr lang="en-US" altLang="zh-CN" dirty="0"/>
              <a:t>A board supports basic placing pieces operation</a:t>
            </a:r>
          </a:p>
          <a:p>
            <a:r>
              <a:rPr lang="en-US" altLang="zh-CN" dirty="0"/>
              <a:t>Outcomes/Impacts: </a:t>
            </a:r>
          </a:p>
          <a:p>
            <a:pPr lvl="1"/>
            <a:r>
              <a:rPr lang="en-US" altLang="zh-CN" dirty="0"/>
              <a:t>As a basic of GO game(using Jack language!)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4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0C706A0-AC15-4FF1-94C6-5EBC4C4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What do we ACHIEVE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7F8D0E8-8638-456F-BDAE-2B176DE9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Simulator of a </a:t>
            </a:r>
            <a:r>
              <a:rPr lang="en-US" altLang="zh-CN" dirty="0" err="1"/>
              <a:t>Goboard</a:t>
            </a:r>
            <a:endParaRPr lang="en-US" altLang="zh-CN" dirty="0"/>
          </a:p>
          <a:p>
            <a:r>
              <a:rPr lang="en-US" altLang="zh-CN" dirty="0"/>
              <a:t>Able to place Black and White Go piece</a:t>
            </a:r>
          </a:p>
          <a:p>
            <a:r>
              <a:rPr lang="en-US" altLang="zh-CN" dirty="0"/>
              <a:t>Able to judge placed point, </a:t>
            </a:r>
            <a:r>
              <a:rPr lang="en-US" altLang="zh-CN" dirty="0">
                <a:solidFill>
                  <a:srgbClr val="FF0000"/>
                </a:solidFill>
              </a:rPr>
              <a:t>but unable to </a:t>
            </a:r>
            <a:r>
              <a:rPr lang="en-US" altLang="zh-CN" dirty="0" err="1">
                <a:solidFill>
                  <a:srgbClr val="FF0000"/>
                </a:solidFill>
              </a:rPr>
              <a:t>reflact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Able to ‘Withdraw’</a:t>
            </a:r>
          </a:p>
          <a:p>
            <a:r>
              <a:rPr lang="en-US" altLang="zh-CN" dirty="0"/>
              <a:t>Able to ‘Clear’ the ‘Board’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13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D43341-5BD1-421D-A747-221F994E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 do we achieve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CF31D0-4D9F-46A3-AA7B-5495EF73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840"/>
            <a:ext cx="8534400" cy="3615267"/>
          </a:xfrm>
        </p:spPr>
        <p:txBody>
          <a:bodyPr/>
          <a:lstStyle/>
          <a:p>
            <a:r>
              <a:rPr lang="en-US" altLang="zh-CN" dirty="0"/>
              <a:t>Jack language</a:t>
            </a:r>
          </a:p>
          <a:p>
            <a:r>
              <a:rPr lang="en-US" altLang="zh-CN" dirty="0"/>
              <a:t>Vim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66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A5F42C0-25AE-4AF2-832A-EC3A99F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9652094" cy="1507067"/>
          </a:xfrm>
        </p:spPr>
        <p:txBody>
          <a:bodyPr/>
          <a:lstStyle/>
          <a:p>
            <a:r>
              <a:rPr lang="en-US" altLang="zh-CN" dirty="0"/>
              <a:t>BUILD a board without chess pieces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B5B3ED7-791A-4F63-AB75-2CC0D1CB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16457"/>
            <a:ext cx="9275576" cy="422447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Line 19 * 19</a:t>
            </a:r>
          </a:p>
          <a:p>
            <a:pPr lvl="1"/>
            <a:r>
              <a:rPr lang="en-US" altLang="zh-CN" dirty="0"/>
              <a:t>Top left corner: (125, 9)</a:t>
            </a:r>
          </a:p>
          <a:p>
            <a:pPr lvl="1"/>
            <a:r>
              <a:rPr lang="en-US" altLang="zh-CN" dirty="0"/>
              <a:t>Interval between lines: 12</a:t>
            </a:r>
          </a:p>
          <a:p>
            <a:endParaRPr lang="en-US" altLang="zh-CN" dirty="0"/>
          </a:p>
          <a:p>
            <a:r>
              <a:rPr lang="en-US" altLang="zh-CN" dirty="0"/>
              <a:t>9 Black circles</a:t>
            </a:r>
          </a:p>
          <a:p>
            <a:pPr lvl="1"/>
            <a:r>
              <a:rPr lang="en-US" altLang="zh-CN" dirty="0"/>
              <a:t>Radius = 3</a:t>
            </a:r>
          </a:p>
          <a:p>
            <a:endParaRPr lang="en-US" altLang="zh-CN" dirty="0"/>
          </a:p>
          <a:p>
            <a:r>
              <a:rPr lang="en-US" altLang="zh-CN" dirty="0"/>
              <a:t>1 Hint Go piece</a:t>
            </a:r>
          </a:p>
          <a:p>
            <a:pPr lvl="1"/>
            <a:r>
              <a:rPr lang="en-US" altLang="zh-CN" dirty="0"/>
              <a:t>Which color next</a:t>
            </a:r>
          </a:p>
          <a:p>
            <a:pPr lvl="1"/>
            <a:r>
              <a:rPr lang="en-US" altLang="zh-CN" dirty="0"/>
              <a:t>Radius = 10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BB951A-F1C1-44E1-82EA-C559DE189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259" y="2022855"/>
            <a:ext cx="6285604" cy="42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DBB5B30-A56A-4DB6-A28E-BA4709BA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C934C66-6FAD-43B7-915D-414E8F29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151530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Array: Grid</a:t>
            </a:r>
            <a:r>
              <a:rPr lang="en-US" altLang="zh-CN" dirty="0">
                <a:solidFill>
                  <a:srgbClr val="FF0000"/>
                </a:solidFill>
              </a:rPr>
              <a:t>[19 * 19]</a:t>
            </a:r>
          </a:p>
          <a:p>
            <a:pPr lvl="1"/>
            <a:r>
              <a:rPr lang="en-US" altLang="zh-CN" dirty="0"/>
              <a:t>-1: empty 0: black 1: white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NextPiece</a:t>
            </a:r>
            <a:r>
              <a:rPr lang="en-US" altLang="zh-CN" dirty="0"/>
              <a:t> = 0/1 (decide which Go piece next)</a:t>
            </a:r>
          </a:p>
        </p:txBody>
      </p:sp>
    </p:spTree>
    <p:extLst>
      <p:ext uri="{BB962C8B-B14F-4D97-AF65-F5344CB8AC3E}">
        <p14:creationId xmlns:p14="http://schemas.microsoft.com/office/powerpoint/2010/main" val="272391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DE3AA92-0ADB-47D1-926D-CB71D337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B387800-CD1B-4211-B741-9C89BDF7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926414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However, Jack language can not provide </a:t>
            </a:r>
            <a:r>
              <a:rPr lang="en-US" altLang="zh-CN" dirty="0">
                <a:solidFill>
                  <a:srgbClr val="FF0000"/>
                </a:solidFill>
              </a:rPr>
              <a:t>mouse click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 didn’t find it from Jack OS API.pdf</a:t>
            </a:r>
          </a:p>
          <a:p>
            <a:r>
              <a:rPr lang="en-US" altLang="zh-CN" dirty="0"/>
              <a:t>A Black Block to substitute mouse!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ClickX</a:t>
            </a:r>
            <a:r>
              <a:rPr lang="en-US" altLang="zh-CN" dirty="0"/>
              <a:t>, </a:t>
            </a:r>
            <a:r>
              <a:rPr lang="en-US" altLang="zh-CN" dirty="0" err="1"/>
              <a:t>ClickY</a:t>
            </a:r>
            <a:endParaRPr lang="en-US" altLang="zh-CN" dirty="0"/>
          </a:p>
          <a:p>
            <a:pPr lvl="1"/>
            <a:r>
              <a:rPr lang="en-US" altLang="zh-CN" dirty="0"/>
              <a:t>Length of Block side: 11</a:t>
            </a:r>
          </a:p>
          <a:p>
            <a:pPr lvl="1"/>
            <a:r>
              <a:rPr lang="en-US" altLang="zh-CN" dirty="0"/>
              <a:t>Press “Enter” to place a Go piece</a:t>
            </a:r>
          </a:p>
          <a:p>
            <a:pPr lvl="1"/>
            <a:r>
              <a:rPr lang="en-US" altLang="zh-CN" dirty="0"/>
              <a:t>Using direction arrows to move the Block</a:t>
            </a:r>
          </a:p>
          <a:p>
            <a:pPr lvl="2"/>
            <a:r>
              <a:rPr lang="en-US" altLang="zh-CN" dirty="0"/>
              <a:t>This idea is adapted from the </a:t>
            </a:r>
            <a:r>
              <a:rPr lang="en-US" altLang="zh-CN" dirty="0" err="1"/>
              <a:t>SquareGame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633532-B392-4EFE-B203-8B0BF9097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824" y="2579894"/>
            <a:ext cx="2400000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740391F-ACF8-430D-811B-C713E2B4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266E3E7-B9B0-4665-9DA0-74BD5332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205317"/>
            <a:ext cx="8534400" cy="4035612"/>
          </a:xfrm>
        </p:spPr>
        <p:txBody>
          <a:bodyPr>
            <a:normAutofit/>
          </a:bodyPr>
          <a:lstStyle/>
          <a:p>
            <a:r>
              <a:rPr lang="en-US" altLang="zh-CN" dirty="0"/>
              <a:t>With Array Grid, we can simply finish judging if a location was already place with a Go piece.</a:t>
            </a:r>
          </a:p>
          <a:p>
            <a:pPr lvl="1"/>
            <a:r>
              <a:rPr lang="en-US" altLang="zh-CN" dirty="0"/>
              <a:t>However we can’t provide an alert window…</a:t>
            </a:r>
          </a:p>
          <a:p>
            <a:endParaRPr lang="en-US" altLang="zh-CN" dirty="0"/>
          </a:p>
          <a:p>
            <a:r>
              <a:rPr lang="en-US" altLang="zh-CN" dirty="0"/>
              <a:t>For Go piece</a:t>
            </a:r>
          </a:p>
          <a:p>
            <a:pPr lvl="1"/>
            <a:r>
              <a:rPr lang="en-US" altLang="zh-CN" dirty="0"/>
              <a:t>Black: radius = 6</a:t>
            </a:r>
          </a:p>
          <a:p>
            <a:pPr lvl="1"/>
            <a:r>
              <a:rPr lang="en-US" altLang="zh-CN" dirty="0"/>
              <a:t>White: A Black one + radius = 5</a:t>
            </a: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9E31F8-0C65-4170-B922-EDDC1321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94" y="3492271"/>
            <a:ext cx="2628820" cy="26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 and Yahei">
      <a:majorFont>
        <a:latin typeface="Times New Roman"/>
        <a:ea typeface="Microsoft YaHei UI"/>
        <a:cs typeface=""/>
      </a:majorFont>
      <a:minorFont>
        <a:latin typeface="Times New Roman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699B255F-92C5-4B03-829B-E60678F6354F}" vid="{14A4FDF8-DC76-4FFA-8A04-FBF4C4F97E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Templatedemo</Template>
  <TotalTime>686</TotalTime>
  <Words>667</Words>
  <Application>Microsoft Office PowerPoint</Application>
  <PresentationFormat>宽屏</PresentationFormat>
  <Paragraphs>144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Microsoft YaHei UI</vt:lpstr>
      <vt:lpstr>等线</vt:lpstr>
      <vt:lpstr>Arial</vt:lpstr>
      <vt:lpstr>Times New Roman</vt:lpstr>
      <vt:lpstr>Templatedemo</vt:lpstr>
      <vt:lpstr>Presentation of GOBOARD</vt:lpstr>
      <vt:lpstr>EFFECTION</vt:lpstr>
      <vt:lpstr>Logic model</vt:lpstr>
      <vt:lpstr>What do we ACHIEVE</vt:lpstr>
      <vt:lpstr>How do we achieve</vt:lpstr>
      <vt:lpstr>BUILD a board without chess pieces</vt:lpstr>
      <vt:lpstr>PLACE a Chess piece</vt:lpstr>
      <vt:lpstr>PLACE a Chess piece</vt:lpstr>
      <vt:lpstr>PLACE a Chess piece</vt:lpstr>
      <vt:lpstr>WITHDRAW</vt:lpstr>
      <vt:lpstr>CLEAR</vt:lpstr>
      <vt:lpstr>QUIT</vt:lpstr>
      <vt:lpstr>HINT</vt:lpstr>
      <vt:lpstr>HINT</vt:lpstr>
      <vt:lpstr>Our Problems</vt:lpstr>
      <vt:lpstr>Our Problems</vt:lpstr>
      <vt:lpstr>HOWEVER</vt:lpstr>
      <vt:lpstr>Our Problems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棋盘展示</dc:title>
  <dc:creator>Knight Tgop</dc:creator>
  <cp:lastModifiedBy>Knight Tgop</cp:lastModifiedBy>
  <cp:revision>351</cp:revision>
  <dcterms:created xsi:type="dcterms:W3CDTF">2017-10-26T08:05:42Z</dcterms:created>
  <dcterms:modified xsi:type="dcterms:W3CDTF">2017-11-22T16:08:38Z</dcterms:modified>
</cp:coreProperties>
</file>