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72" r:id="rId9"/>
    <p:sldId id="264" r:id="rId10"/>
    <p:sldId id="263" r:id="rId11"/>
    <p:sldId id="265" r:id="rId12"/>
    <p:sldId id="273" r:id="rId13"/>
    <p:sldId id="274" r:id="rId14"/>
    <p:sldId id="275" r:id="rId15"/>
    <p:sldId id="266" r:id="rId16"/>
    <p:sldId id="276" r:id="rId17"/>
    <p:sldId id="267" r:id="rId18"/>
    <p:sldId id="268" r:id="rId19"/>
    <p:sldId id="27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2F7D3-F951-4096-A40C-53D2755DEF21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066DE-7681-4B57-B8F5-5A7073F22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1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066DE-7681-4B57-B8F5-5A7073F223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0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9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41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16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85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4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88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3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40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0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3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04445D-A376-489A-A7F8-27879FF444D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084BA0-1285-45D7-BE93-B52C6FD96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55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614B9-685B-426A-8A82-B622CE31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853365" cy="2971801"/>
          </a:xfrm>
        </p:spPr>
        <p:txBody>
          <a:bodyPr/>
          <a:lstStyle/>
          <a:p>
            <a:r>
              <a:rPr lang="en-US" altLang="zh-CN" dirty="0"/>
              <a:t>Presentation of GOBOARD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BF6B43-A217-484F-BF66-ABD8F4819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TgopKnight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33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Withdraw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Data Structure: Stack</a:t>
            </a:r>
          </a:p>
          <a:p>
            <a:pPr lvl="1"/>
            <a:r>
              <a:rPr lang="en-US" altLang="zh-CN" dirty="0"/>
              <a:t>Needn’t record placed color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‘B’</a:t>
            </a:r>
          </a:p>
        </p:txBody>
      </p:sp>
    </p:spTree>
    <p:extLst>
      <p:ext uri="{BB962C8B-B14F-4D97-AF65-F5344CB8AC3E}">
        <p14:creationId xmlns:p14="http://schemas.microsoft.com/office/powerpoint/2010/main" val="29475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CLEAR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 err="1"/>
              <a:t>InitChessBoard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‘R’</a:t>
            </a:r>
          </a:p>
        </p:txBody>
      </p:sp>
    </p:spTree>
    <p:extLst>
      <p:ext uri="{BB962C8B-B14F-4D97-AF65-F5344CB8AC3E}">
        <p14:creationId xmlns:p14="http://schemas.microsoft.com/office/powerpoint/2010/main" val="38615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QUIT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Return ;</a:t>
            </a:r>
          </a:p>
          <a:p>
            <a:pPr lvl="1"/>
            <a:r>
              <a:rPr lang="en-US" altLang="zh-CN" dirty="0" err="1"/>
              <a:t>Keyboard.keyPressed</a:t>
            </a:r>
            <a:r>
              <a:rPr lang="en-US" altLang="zh-CN" dirty="0"/>
              <a:t>() = ‘Q’</a:t>
            </a:r>
          </a:p>
        </p:txBody>
      </p:sp>
    </p:spTree>
    <p:extLst>
      <p:ext uri="{BB962C8B-B14F-4D97-AF65-F5344CB8AC3E}">
        <p14:creationId xmlns:p14="http://schemas.microsoft.com/office/powerpoint/2010/main" val="26396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89" y="2021044"/>
            <a:ext cx="8534400" cy="4729380"/>
          </a:xfrm>
        </p:spPr>
        <p:txBody>
          <a:bodyPr/>
          <a:lstStyle/>
          <a:p>
            <a:r>
              <a:rPr lang="en-US" altLang="zh-CN" dirty="0"/>
              <a:t>The Screen is very small (256 * 512)</a:t>
            </a:r>
          </a:p>
          <a:p>
            <a:r>
              <a:rPr lang="en-US" altLang="zh-CN" dirty="0"/>
              <a:t>System: ERROR 8</a:t>
            </a:r>
          </a:p>
          <a:p>
            <a:r>
              <a:rPr lang="en-US" altLang="zh-CN" dirty="0"/>
              <a:t>Reason: output beyond the Screen</a:t>
            </a:r>
          </a:p>
          <a:p>
            <a:endParaRPr lang="en-US" altLang="zh-CN" dirty="0"/>
          </a:p>
          <a:p>
            <a:r>
              <a:rPr lang="en-US" altLang="zh-CN" dirty="0"/>
              <a:t>Better not using vim as the editor</a:t>
            </a:r>
          </a:p>
          <a:p>
            <a:pPr lvl="1"/>
            <a:r>
              <a:rPr lang="en-US" altLang="zh-CN" dirty="0"/>
              <a:t>Its syntax coded with the format of xml (*.xml)</a:t>
            </a:r>
          </a:p>
          <a:p>
            <a:pPr lvl="1"/>
            <a:r>
              <a:rPr lang="en-US" altLang="zh-CN" dirty="0"/>
              <a:t>Vim use its own format (*.vim)</a:t>
            </a:r>
          </a:p>
          <a:p>
            <a:endParaRPr lang="en-US" altLang="zh-CN" dirty="0"/>
          </a:p>
          <a:p>
            <a:r>
              <a:rPr lang="en-US" altLang="zh-CN" dirty="0"/>
              <a:t>Jack expression does not follow the usual priority</a:t>
            </a:r>
          </a:p>
          <a:p>
            <a:pPr lvl="1"/>
            <a:r>
              <a:rPr lang="en-US" altLang="zh-CN" dirty="0"/>
              <a:t>A + B * C = (A + B) * C</a:t>
            </a:r>
          </a:p>
        </p:txBody>
      </p:sp>
    </p:spTree>
    <p:extLst>
      <p:ext uri="{BB962C8B-B14F-4D97-AF65-F5344CB8AC3E}">
        <p14:creationId xmlns:p14="http://schemas.microsoft.com/office/powerpoint/2010/main" val="544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021044"/>
            <a:ext cx="8534400" cy="4729380"/>
          </a:xfrm>
        </p:spPr>
        <p:txBody>
          <a:bodyPr/>
          <a:lstStyle/>
          <a:p>
            <a:r>
              <a:rPr lang="en-US" altLang="zh-CN" dirty="0" err="1"/>
              <a:t>VMEmulator</a:t>
            </a:r>
            <a:r>
              <a:rPr lang="en-US" altLang="zh-CN" dirty="0"/>
              <a:t>: Animate: No animation</a:t>
            </a:r>
          </a:p>
          <a:p>
            <a:pPr lvl="1"/>
            <a:r>
              <a:rPr lang="en-US" altLang="zh-CN" dirty="0"/>
              <a:t>Sorry for blaming Jack as a very slow language</a:t>
            </a:r>
          </a:p>
          <a:p>
            <a:endParaRPr lang="en-US" altLang="zh-CN" dirty="0"/>
          </a:p>
          <a:p>
            <a:r>
              <a:rPr lang="en-US" altLang="zh-CN" dirty="0" err="1"/>
              <a:t>Screen.drawCircle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y, </a:t>
            </a:r>
            <a:r>
              <a:rPr lang="en-US" altLang="zh-CN" dirty="0" err="1"/>
              <a:t>int</a:t>
            </a:r>
            <a:r>
              <a:rPr lang="en-US" altLang="zh-CN" dirty="0"/>
              <a:t> r)</a:t>
            </a:r>
          </a:p>
          <a:p>
            <a:pPr lvl="1"/>
            <a:r>
              <a:rPr lang="en-US" altLang="zh-CN" dirty="0"/>
              <a:t>Its radius is exactly r + 1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02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 err="1"/>
              <a:t>OuR</a:t>
            </a:r>
            <a:r>
              <a:rPr lang="en-US" altLang="zh-CN" dirty="0"/>
              <a:t> </a:t>
            </a:r>
            <a:r>
              <a:rPr lang="en-US" altLang="zh-CN" dirty="0" err="1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In fact, the Click was static initially.</a:t>
            </a:r>
          </a:p>
          <a:p>
            <a:r>
              <a:rPr lang="en-US" altLang="zh-CN" dirty="0"/>
              <a:t>But that was too inconspicuous(ugly)…</a:t>
            </a:r>
          </a:p>
          <a:p>
            <a:r>
              <a:rPr lang="en-US" altLang="zh-CN" dirty="0"/>
              <a:t>Sol: Make it blink!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195E6-A9FD-4DEB-9281-F17E7D9C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82" y="3238273"/>
            <a:ext cx="1872605" cy="177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 err="1"/>
              <a:t>OuR</a:t>
            </a:r>
            <a:r>
              <a:rPr lang="en-US" altLang="zh-CN" dirty="0"/>
              <a:t> </a:t>
            </a:r>
            <a:r>
              <a:rPr lang="en-US" altLang="zh-CN" dirty="0" err="1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89" y="1837765"/>
            <a:ext cx="10091364" cy="440316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Code:</a:t>
            </a:r>
          </a:p>
          <a:p>
            <a:r>
              <a:rPr lang="en-US" altLang="zh-CN" dirty="0"/>
              <a:t>method void Display() {</a:t>
            </a:r>
          </a:p>
          <a:p>
            <a:r>
              <a:rPr lang="en-US" altLang="zh-CN" dirty="0"/>
              <a:t>		let </a:t>
            </a:r>
            <a:r>
              <a:rPr lang="en-US" altLang="zh-CN" dirty="0" err="1"/>
              <a:t>cnt</a:t>
            </a:r>
            <a:r>
              <a:rPr lang="en-US" altLang="zh-CN" dirty="0"/>
              <a:t> = </a:t>
            </a:r>
            <a:r>
              <a:rPr lang="en-US" altLang="zh-CN" dirty="0" err="1"/>
              <a:t>cnt</a:t>
            </a:r>
            <a:r>
              <a:rPr lang="en-US" altLang="zh-CN" dirty="0"/>
              <a:t> + 1;</a:t>
            </a:r>
          </a:p>
          <a:p>
            <a:r>
              <a:rPr lang="en-US" altLang="zh-CN" dirty="0"/>
              <a:t>		if (</a:t>
            </a:r>
            <a:r>
              <a:rPr lang="en-US" altLang="zh-CN" dirty="0" err="1"/>
              <a:t>cnt</a:t>
            </a:r>
            <a:r>
              <a:rPr lang="en-US" altLang="zh-CN" dirty="0"/>
              <a:t> &gt; 599) {</a:t>
            </a:r>
          </a:p>
          <a:p>
            <a:r>
              <a:rPr lang="en-US" altLang="zh-CN" dirty="0"/>
              <a:t>			if (</a:t>
            </a:r>
            <a:r>
              <a:rPr lang="en-US" altLang="zh-CN" dirty="0" err="1"/>
              <a:t>cnt</a:t>
            </a:r>
            <a:r>
              <a:rPr lang="en-US" altLang="zh-CN" dirty="0"/>
              <a:t> = 600) { do </a:t>
            </a:r>
            <a:r>
              <a:rPr lang="en-US" altLang="zh-CN" dirty="0" err="1"/>
              <a:t>DisplayPiece</a:t>
            </a:r>
            <a:r>
              <a:rPr lang="en-US" altLang="zh-CN" dirty="0"/>
              <a:t>(</a:t>
            </a:r>
            <a:r>
              <a:rPr lang="en-US" altLang="zh-CN" dirty="0" err="1"/>
              <a:t>ClickX</a:t>
            </a:r>
            <a:r>
              <a:rPr lang="en-US" altLang="zh-CN" dirty="0"/>
              <a:t> * Size + </a:t>
            </a:r>
            <a:r>
              <a:rPr lang="en-US" altLang="zh-CN" dirty="0" err="1"/>
              <a:t>ClickY</a:t>
            </a:r>
            <a:r>
              <a:rPr lang="en-US" altLang="zh-CN" dirty="0"/>
              <a:t>); }</a:t>
            </a:r>
          </a:p>
          <a:p>
            <a:r>
              <a:rPr lang="en-US" altLang="zh-CN" dirty="0"/>
              <a:t>			if (</a:t>
            </a:r>
            <a:r>
              <a:rPr lang="en-US" altLang="zh-CN" dirty="0" err="1"/>
              <a:t>cnt</a:t>
            </a:r>
            <a:r>
              <a:rPr lang="en-US" altLang="zh-CN" dirty="0"/>
              <a:t> &gt; 19999) { let </a:t>
            </a:r>
            <a:r>
              <a:rPr lang="en-US" altLang="zh-CN" dirty="0" err="1"/>
              <a:t>cnt</a:t>
            </a:r>
            <a:r>
              <a:rPr lang="en-US" altLang="zh-CN" dirty="0"/>
              <a:t> = 0; 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else { do </a:t>
            </a:r>
            <a:r>
              <a:rPr lang="en-US" altLang="zh-CN" dirty="0" err="1"/>
              <a:t>DisplayClick</a:t>
            </a:r>
            <a:r>
              <a:rPr lang="en-US" altLang="zh-CN" dirty="0"/>
              <a:t>(); }</a:t>
            </a:r>
          </a:p>
          <a:p>
            <a:r>
              <a:rPr lang="en-US" altLang="zh-CN" dirty="0"/>
              <a:t>		return 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96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HOWEVER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When the click displayed on a black Go piece, it is still not very conspicuous……</a:t>
            </a:r>
          </a:p>
          <a:p>
            <a:endParaRPr lang="en-US" altLang="zh-CN" dirty="0"/>
          </a:p>
          <a:p>
            <a:r>
              <a:rPr lang="en-US" altLang="zh-CN" dirty="0"/>
              <a:t>Primary reason: the Screen is a little bit small…</a:t>
            </a:r>
          </a:p>
        </p:txBody>
      </p:sp>
    </p:spTree>
    <p:extLst>
      <p:ext uri="{BB962C8B-B14F-4D97-AF65-F5344CB8AC3E}">
        <p14:creationId xmlns:p14="http://schemas.microsoft.com/office/powerpoint/2010/main" val="25778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OUR 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3" y="2634626"/>
            <a:ext cx="9293505" cy="3615267"/>
          </a:xfrm>
        </p:spPr>
        <p:txBody>
          <a:bodyPr/>
          <a:lstStyle/>
          <a:p>
            <a:r>
              <a:rPr lang="en-US" altLang="zh-CN" dirty="0"/>
              <a:t>When display the Block, sometimes the part it locate will refresh to white</a:t>
            </a:r>
          </a:p>
          <a:p>
            <a:r>
              <a:rPr lang="en-US" altLang="zh-CN" dirty="0"/>
              <a:t>This problem become evident when the Block displayed on a Black Go piece</a:t>
            </a:r>
          </a:p>
          <a:p>
            <a:r>
              <a:rPr lang="en-US" altLang="zh-CN" dirty="0"/>
              <a:t>Sol:?</a:t>
            </a:r>
          </a:p>
        </p:txBody>
      </p:sp>
    </p:spTree>
    <p:extLst>
      <p:ext uri="{BB962C8B-B14F-4D97-AF65-F5344CB8AC3E}">
        <p14:creationId xmlns:p14="http://schemas.microsoft.com/office/powerpoint/2010/main" val="83078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70D07A-A052-4247-96D2-CE82315F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24" y="0"/>
            <a:ext cx="9383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9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EFFECTION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Simulated on</a:t>
            </a:r>
          </a:p>
          <a:p>
            <a:pPr lvl="1"/>
            <a:r>
              <a:rPr lang="en-US" altLang="zh-CN" dirty="0" err="1"/>
              <a:t>VMEmulator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A86B1B-7739-4244-ABDA-2DB3F791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02" y="80682"/>
            <a:ext cx="9031198" cy="65352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6B2605-0129-40CD-9E69-3E5EDFF17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176" y="242047"/>
            <a:ext cx="9142693" cy="66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FF8C-667C-49C2-BB9C-64F3248E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listening!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33AFB-A92A-48E1-81E2-DE2AA702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3E7B53-D301-4AD7-AA0D-75F328D5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85" y="1189654"/>
            <a:ext cx="5262633" cy="37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Logic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721224"/>
            <a:ext cx="8534400" cy="5020235"/>
          </a:xfrm>
        </p:spPr>
        <p:txBody>
          <a:bodyPr>
            <a:normAutofit/>
          </a:bodyPr>
          <a:lstStyle/>
          <a:p>
            <a:r>
              <a:rPr lang="en-US" altLang="zh-CN" dirty="0"/>
              <a:t>Inputs:</a:t>
            </a:r>
          </a:p>
          <a:p>
            <a:pPr lvl="1"/>
            <a:r>
              <a:rPr lang="en-US" altLang="zh-CN" dirty="0"/>
              <a:t>Jack OS API.pdf + Lecture 09 High-level language.pdf</a:t>
            </a:r>
          </a:p>
          <a:p>
            <a:pPr lvl="1"/>
            <a:r>
              <a:rPr lang="en-US" altLang="zh-CN" dirty="0"/>
              <a:t>Recourse code from Project 9</a:t>
            </a:r>
          </a:p>
          <a:p>
            <a:r>
              <a:rPr lang="en-US" altLang="zh-CN" dirty="0"/>
              <a:t>Activities:</a:t>
            </a:r>
          </a:p>
          <a:p>
            <a:pPr lvl="1"/>
            <a:r>
              <a:rPr lang="en-US" altLang="zh-CN" dirty="0"/>
              <a:t>Editor(Vim) + Programming</a:t>
            </a:r>
          </a:p>
          <a:p>
            <a:pPr lvl="1"/>
            <a:r>
              <a:rPr lang="en-US" altLang="zh-CN" dirty="0"/>
              <a:t>Partly adapted from the </a:t>
            </a:r>
            <a:r>
              <a:rPr lang="en-US" altLang="zh-CN" dirty="0" err="1"/>
              <a:t>SquareGame</a:t>
            </a:r>
            <a:r>
              <a:rPr lang="en-US" altLang="zh-CN" dirty="0"/>
              <a:t> provided in Project 9</a:t>
            </a:r>
          </a:p>
          <a:p>
            <a:r>
              <a:rPr lang="en-US" altLang="zh-CN" dirty="0"/>
              <a:t>Outputs:</a:t>
            </a:r>
          </a:p>
          <a:p>
            <a:pPr lvl="1"/>
            <a:r>
              <a:rPr lang="en-US" altLang="zh-CN" dirty="0"/>
              <a:t>A board supports basic placing pieces operation</a:t>
            </a:r>
          </a:p>
          <a:p>
            <a:r>
              <a:rPr lang="en-US" altLang="zh-CN" dirty="0"/>
              <a:t>Outcomes/Impacts: </a:t>
            </a:r>
          </a:p>
          <a:p>
            <a:pPr lvl="1"/>
            <a:r>
              <a:rPr lang="en-US" altLang="zh-CN" dirty="0"/>
              <a:t>As a basic of GO game(using Jack language!)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02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What DO WE ACHIEVE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661"/>
            <a:ext cx="8534400" cy="3615267"/>
          </a:xfrm>
        </p:spPr>
        <p:txBody>
          <a:bodyPr/>
          <a:lstStyle/>
          <a:p>
            <a:r>
              <a:rPr lang="en-US" altLang="zh-CN" dirty="0"/>
              <a:t>Simulator of a </a:t>
            </a:r>
            <a:r>
              <a:rPr lang="en-US" altLang="zh-CN" dirty="0" err="1"/>
              <a:t>Goboard</a:t>
            </a:r>
            <a:endParaRPr lang="en-US" altLang="zh-CN" dirty="0"/>
          </a:p>
          <a:p>
            <a:r>
              <a:rPr lang="en-US" altLang="zh-CN" dirty="0"/>
              <a:t>Able to place Black and White Go piece</a:t>
            </a:r>
          </a:p>
          <a:p>
            <a:r>
              <a:rPr lang="en-US" altLang="zh-CN" dirty="0"/>
              <a:t>Able to judge placed point, </a:t>
            </a:r>
            <a:r>
              <a:rPr lang="en-US" altLang="zh-CN" dirty="0">
                <a:solidFill>
                  <a:srgbClr val="FF0000"/>
                </a:solidFill>
              </a:rPr>
              <a:t>but unable to </a:t>
            </a:r>
            <a:r>
              <a:rPr lang="en-US" altLang="zh-CN" dirty="0" err="1">
                <a:solidFill>
                  <a:srgbClr val="FF0000"/>
                </a:solidFill>
              </a:rPr>
              <a:t>reflact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Able to ‘Withdraw’</a:t>
            </a:r>
          </a:p>
          <a:p>
            <a:r>
              <a:rPr lang="en-US" altLang="zh-CN" dirty="0"/>
              <a:t>Able to ‘Clear’ the ‘Board’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6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HOW DO WE achieve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625840"/>
            <a:ext cx="8534400" cy="3615267"/>
          </a:xfrm>
        </p:spPr>
        <p:txBody>
          <a:bodyPr/>
          <a:lstStyle/>
          <a:p>
            <a:r>
              <a:rPr lang="en-US" altLang="zh-CN" dirty="0"/>
              <a:t>Jack language</a:t>
            </a:r>
          </a:p>
          <a:p>
            <a:r>
              <a:rPr lang="en-US" altLang="zh-CN" dirty="0"/>
              <a:t>Vim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5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9652094" cy="1507067"/>
          </a:xfrm>
        </p:spPr>
        <p:txBody>
          <a:bodyPr/>
          <a:lstStyle/>
          <a:p>
            <a:r>
              <a:rPr lang="en-US" altLang="zh-CN" dirty="0"/>
              <a:t>Build a board without chess pieces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016457"/>
            <a:ext cx="9275576" cy="4224471"/>
          </a:xfrm>
        </p:spPr>
        <p:txBody>
          <a:bodyPr>
            <a:normAutofit/>
          </a:bodyPr>
          <a:lstStyle/>
          <a:p>
            <a:r>
              <a:rPr lang="en-US" altLang="zh-CN" dirty="0"/>
              <a:t>Line 19 * 19</a:t>
            </a:r>
          </a:p>
          <a:p>
            <a:pPr lvl="1"/>
            <a:r>
              <a:rPr lang="en-US" altLang="zh-CN" dirty="0"/>
              <a:t>Top left corner: (125, 9)</a:t>
            </a:r>
          </a:p>
          <a:p>
            <a:pPr lvl="1"/>
            <a:r>
              <a:rPr lang="en-US" altLang="zh-CN" dirty="0"/>
              <a:t>Interval between lines: 12</a:t>
            </a:r>
          </a:p>
          <a:p>
            <a:endParaRPr lang="en-US" altLang="zh-CN" dirty="0"/>
          </a:p>
          <a:p>
            <a:r>
              <a:rPr lang="en-US" altLang="zh-CN" dirty="0"/>
              <a:t>9 Black circles</a:t>
            </a:r>
          </a:p>
          <a:p>
            <a:pPr lvl="1"/>
            <a:r>
              <a:rPr lang="en-US" altLang="zh-CN" dirty="0"/>
              <a:t>Radius = 3</a:t>
            </a:r>
          </a:p>
          <a:p>
            <a:endParaRPr lang="en-US" altLang="zh-CN" dirty="0"/>
          </a:p>
          <a:p>
            <a:r>
              <a:rPr lang="en-US" altLang="zh-CN" dirty="0"/>
              <a:t>1 Hint Go piece</a:t>
            </a:r>
          </a:p>
          <a:p>
            <a:pPr lvl="1"/>
            <a:r>
              <a:rPr lang="en-US" altLang="zh-CN" dirty="0"/>
              <a:t>Which color next</a:t>
            </a:r>
          </a:p>
          <a:p>
            <a:pPr lvl="1"/>
            <a:r>
              <a:rPr lang="en-US" altLang="zh-CN" dirty="0"/>
              <a:t>Radius = 10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9D3C1F-B73D-4975-8009-F2A39CE8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22" y="2016457"/>
            <a:ext cx="6285604" cy="42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7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151530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Jack</a:t>
            </a:r>
          </a:p>
          <a:p>
            <a:pPr lvl="1"/>
            <a:r>
              <a:rPr lang="en-US" altLang="zh-CN" dirty="0"/>
              <a:t>Array: Grid</a:t>
            </a:r>
            <a:r>
              <a:rPr lang="en-US" altLang="zh-CN" dirty="0">
                <a:solidFill>
                  <a:srgbClr val="FF0000"/>
                </a:solidFill>
              </a:rPr>
              <a:t>[19 * 19]</a:t>
            </a:r>
          </a:p>
          <a:p>
            <a:pPr lvl="1"/>
            <a:r>
              <a:rPr lang="en-US" altLang="zh-CN" dirty="0"/>
              <a:t>-1: empty 0: black 1: white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</a:t>
            </a:r>
            <a:r>
              <a:rPr lang="en-US" altLang="zh-CN" dirty="0" err="1"/>
              <a:t>NextPiece</a:t>
            </a:r>
            <a:r>
              <a:rPr lang="en-US" altLang="zh-CN" dirty="0"/>
              <a:t> = 0/1 (decide which Go piece next)</a:t>
            </a:r>
          </a:p>
        </p:txBody>
      </p:sp>
    </p:spTree>
    <p:extLst>
      <p:ext uri="{BB962C8B-B14F-4D97-AF65-F5344CB8AC3E}">
        <p14:creationId xmlns:p14="http://schemas.microsoft.com/office/powerpoint/2010/main" val="34605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1926414"/>
            <a:ext cx="8534400" cy="4008221"/>
          </a:xfrm>
        </p:spPr>
        <p:txBody>
          <a:bodyPr>
            <a:normAutofit/>
          </a:bodyPr>
          <a:lstStyle/>
          <a:p>
            <a:r>
              <a:rPr lang="en-US" altLang="zh-CN" dirty="0"/>
              <a:t>However, Jack language can not provide </a:t>
            </a:r>
            <a:r>
              <a:rPr lang="en-US" altLang="zh-CN" dirty="0">
                <a:solidFill>
                  <a:srgbClr val="FF0000"/>
                </a:solidFill>
              </a:rPr>
              <a:t>mouse click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 didn’t find it from Jack OS API.pdf</a:t>
            </a:r>
          </a:p>
          <a:p>
            <a:r>
              <a:rPr lang="en-US" altLang="zh-CN" dirty="0"/>
              <a:t>A Black Block to substitute mouse!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: </a:t>
            </a:r>
            <a:r>
              <a:rPr lang="en-US" altLang="zh-CN" dirty="0" err="1"/>
              <a:t>ClickX</a:t>
            </a:r>
            <a:r>
              <a:rPr lang="en-US" altLang="zh-CN" dirty="0"/>
              <a:t>, </a:t>
            </a:r>
            <a:r>
              <a:rPr lang="en-US" altLang="zh-CN" dirty="0" err="1"/>
              <a:t>ClickY</a:t>
            </a:r>
            <a:endParaRPr lang="en-US" altLang="zh-CN" dirty="0"/>
          </a:p>
          <a:p>
            <a:pPr lvl="1"/>
            <a:r>
              <a:rPr lang="en-US" altLang="zh-CN" dirty="0"/>
              <a:t>Length of Block side: 11</a:t>
            </a:r>
          </a:p>
          <a:p>
            <a:pPr lvl="1"/>
            <a:r>
              <a:rPr lang="en-US" altLang="zh-CN" dirty="0"/>
              <a:t>Press “Enter” to place a Go piece</a:t>
            </a:r>
          </a:p>
          <a:p>
            <a:pPr lvl="1"/>
            <a:r>
              <a:rPr lang="en-US" altLang="zh-CN" dirty="0"/>
              <a:t>Using direction arrows to move the Block</a:t>
            </a:r>
          </a:p>
          <a:p>
            <a:pPr lvl="2"/>
            <a:r>
              <a:rPr lang="en-US" altLang="zh-CN" dirty="0"/>
              <a:t>This idea is adapted from the </a:t>
            </a:r>
            <a:r>
              <a:rPr lang="en-US" altLang="zh-CN" dirty="0" err="1"/>
              <a:t>SquareGame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2814F-C799-446F-B4B4-A07018E3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59095"/>
            <a:ext cx="2400000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02ED-3DA2-47B5-B233-B1D79BB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24" y="698249"/>
            <a:ext cx="8534400" cy="1507067"/>
          </a:xfrm>
        </p:spPr>
        <p:txBody>
          <a:bodyPr/>
          <a:lstStyle/>
          <a:p>
            <a:r>
              <a:rPr lang="en-US" altLang="zh-CN" dirty="0"/>
              <a:t>PLACE A Chess piece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94082-5B41-493B-8389-4E62D1F0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24" y="2205317"/>
            <a:ext cx="8534400" cy="4035612"/>
          </a:xfrm>
        </p:spPr>
        <p:txBody>
          <a:bodyPr>
            <a:normAutofit/>
          </a:bodyPr>
          <a:lstStyle/>
          <a:p>
            <a:r>
              <a:rPr lang="en-US" altLang="zh-CN" dirty="0"/>
              <a:t>With Array Grid, we can simply finish judging if a location was already place with a Go piece.</a:t>
            </a:r>
          </a:p>
          <a:p>
            <a:pPr lvl="1"/>
            <a:r>
              <a:rPr lang="en-US" altLang="zh-CN" dirty="0"/>
              <a:t>However we can’t provide an alert window…</a:t>
            </a:r>
          </a:p>
          <a:p>
            <a:endParaRPr lang="en-US" altLang="zh-CN" dirty="0"/>
          </a:p>
          <a:p>
            <a:r>
              <a:rPr lang="en-US" altLang="zh-CN" dirty="0"/>
              <a:t>For Go piece</a:t>
            </a:r>
          </a:p>
          <a:p>
            <a:pPr lvl="1"/>
            <a:r>
              <a:rPr lang="en-US" altLang="zh-CN" dirty="0"/>
              <a:t>Black: radius = 6</a:t>
            </a:r>
          </a:p>
          <a:p>
            <a:pPr lvl="1"/>
            <a:r>
              <a:rPr lang="en-US" altLang="zh-CN" dirty="0"/>
              <a:t>White: A Black one + radius = 5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30DC5-199A-4084-8CD5-56B91D6A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16" y="3739255"/>
            <a:ext cx="2628820" cy="26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665</TotalTime>
  <Words>554</Words>
  <Application>Microsoft Office PowerPoint</Application>
  <PresentationFormat>宽屏</PresentationFormat>
  <Paragraphs>113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幼圆</vt:lpstr>
      <vt:lpstr>Century Gothic</vt:lpstr>
      <vt:lpstr>Wingdings 3</vt:lpstr>
      <vt:lpstr>切片</vt:lpstr>
      <vt:lpstr>Presentation of GOBOARD 2</vt:lpstr>
      <vt:lpstr>EFFECTION</vt:lpstr>
      <vt:lpstr>Logic model</vt:lpstr>
      <vt:lpstr>What DO WE ACHIEVE</vt:lpstr>
      <vt:lpstr>HOW DO WE achieve</vt:lpstr>
      <vt:lpstr>Build a board without chess pieces</vt:lpstr>
      <vt:lpstr>PLACE A Chess piece</vt:lpstr>
      <vt:lpstr>PLACE A Chess piece</vt:lpstr>
      <vt:lpstr>PLACE A Chess piece</vt:lpstr>
      <vt:lpstr>Withdraw</vt:lpstr>
      <vt:lpstr>CLEAR</vt:lpstr>
      <vt:lpstr>QUIT</vt:lpstr>
      <vt:lpstr>HINT</vt:lpstr>
      <vt:lpstr>HINT</vt:lpstr>
      <vt:lpstr>OuR PRoblems</vt:lpstr>
      <vt:lpstr>OuR PRoblems</vt:lpstr>
      <vt:lpstr>HOWEVER</vt:lpstr>
      <vt:lpstr>OUR PROBLEMS</vt:lpstr>
      <vt:lpstr>outline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棋盘展示</dc:title>
  <dc:creator>Knight Tgop</dc:creator>
  <cp:lastModifiedBy>Knight Tgop</cp:lastModifiedBy>
  <cp:revision>329</cp:revision>
  <dcterms:created xsi:type="dcterms:W3CDTF">2017-10-26T08:05:42Z</dcterms:created>
  <dcterms:modified xsi:type="dcterms:W3CDTF">2017-11-16T08:45:12Z</dcterms:modified>
</cp:coreProperties>
</file>