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DBD0-7393-FE40-9C5E-3AAEB7CD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0EC02-2263-044A-A5E4-11D66FF29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DCC7A-98AB-9A4C-9314-2C8CEA90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0B9FF-C2CE-5848-8C90-F53F59B1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3C45E-5321-234C-BBB3-F76FDCD2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852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B4ABE-2AC8-DF46-B7E7-2F3DA57E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BBD52C-BF78-694C-8F4A-8DFB22590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F4BC3-AB0F-9C49-A164-670C5C9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F1A18-98F7-7849-B275-C080BCA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B97C1-6268-0C4F-87F7-3CE5DD92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95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61EF46-6A0A-6E47-9D2C-9704375A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939A3-CEDC-F347-9AE4-A7EDF2EB6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1B30A-CF33-B943-9344-87306593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8F805-C43E-554F-A38F-6DF0B295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222E0-E295-B948-A8CD-705AC199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8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E33D6-902C-2142-ABA5-0903B493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2F842-38BE-9547-A738-97296FEB1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58841-4443-2143-96CE-9F81F2A8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289C4-6DD2-7849-9A0D-166F4997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423FE-BB8A-3448-BC1D-A5CD1423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16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B343E-2240-1444-8150-52B6D515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19BA7-344A-784F-8A42-6DBCCB4C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4D8C63-2FEE-2C41-8483-0423E313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3AFF3-6A95-8745-BEDD-32BB8A5F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A8A9-02D1-AC41-8C61-06BB967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783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F730-6FBB-3F49-ACC4-1CAFF93E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3ECCF-308F-234B-976C-5FF100557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979EC-ACD2-D040-AD97-EC1A321A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24E4B-E240-CB45-A0B5-BA4FF2F6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F46AD-C988-A343-8576-635F4BDD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8C838-8677-7840-8E93-644E83E7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25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6F03-700D-9340-AA36-C41FE4A4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F6730-4C2B-1944-BC37-BFB4BCB6E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A6DEA-8F56-834B-B463-AACA383E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E7194E-FA63-904F-9413-9B8D1BF7B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556E1-876B-7F4A-99A4-BB8BA9453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0EF8AC-B673-0F4A-A8A6-95B64569E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721F4E-44FF-2146-B8B4-7F317645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6E6E6D-3153-414A-AADA-198C7A7D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70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7907F-BE82-254B-B580-13FF0CCE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0284-60DB-0D4A-B0AF-A6858CD9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17A041-6B79-E143-9A82-5310D01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C92CA-E50A-094B-B182-6914786B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68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CC3C9C-0B0A-DD44-BCB5-F709E8A7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50F9F-F2FA-DD45-86AF-3E8F86D3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0E532-9F41-B048-8D92-CF716C37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83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2F9A-FFC1-5645-BC0D-87CED21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CA46C-F908-884E-9F0D-EB5D37191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FDD6E-9AD3-504D-BA39-922660A3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FBBF54-8A7F-5B4D-BD87-E56375E2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EDCE8C-56C8-3540-8F04-17A266B2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63C50-81D6-7C4C-927E-760C8E08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4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DC160-8472-AA4D-B299-9E476730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D11768-3022-ED44-9EB7-9E3498B01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6DF4DD-BCE0-0F48-B6A4-109D5AE43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BDF5F-FA0A-A04A-BB0B-3038FA28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88AE6-CDD9-984B-91AC-8D2277C8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2E295-4574-7544-91FC-4896173A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22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50481-073D-AF48-8B52-A3F247BD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8AEBB-E037-C049-B192-235DE166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A288D-913B-EF41-884D-123FA69F1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4CEDF-3528-874F-85E6-B19DC7C1BDBC}" type="datetimeFigureOut">
              <a:rPr kumimoji="1" lang="ko-KR" altLang="en-US" smtClean="0"/>
              <a:t>2019. 11. 7.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D330A-020B-274C-8DAC-C8D379D2F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5A99D-CBA1-9347-9C47-E4B35CCAB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2919-AF44-3941-8612-60EA933DCE9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01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AACF7-4ADB-2643-87FF-856FB323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8" y="10795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Key Class Design</a:t>
            </a:r>
            <a:endParaRPr kumimoji="1"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8ED577-7F50-3541-82F9-B49713A5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10" y="107950"/>
            <a:ext cx="8077902" cy="65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5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Key Class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Class Design</dc:title>
  <dc:creator>정영모</dc:creator>
  <cp:lastModifiedBy>정영모</cp:lastModifiedBy>
  <cp:revision>1</cp:revision>
  <dcterms:created xsi:type="dcterms:W3CDTF">2019-11-06T16:05:12Z</dcterms:created>
  <dcterms:modified xsi:type="dcterms:W3CDTF">2019-11-06T16:06:55Z</dcterms:modified>
</cp:coreProperties>
</file>