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0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4" r:id="rId12"/>
    <p:sldId id="287" r:id="rId13"/>
    <p:sldId id="288" r:id="rId14"/>
    <p:sldId id="296" r:id="rId15"/>
    <p:sldId id="297" r:id="rId16"/>
    <p:sldId id="298" r:id="rId17"/>
    <p:sldId id="299" r:id="rId18"/>
    <p:sldId id="300" r:id="rId19"/>
    <p:sldId id="301" r:id="rId20"/>
    <p:sldId id="279" r:id="rId21"/>
    <p:sldId id="280" r:id="rId22"/>
    <p:sldId id="281" r:id="rId23"/>
    <p:sldId id="268" r:id="rId24"/>
    <p:sldId id="303" r:id="rId25"/>
    <p:sldId id="304" r:id="rId26"/>
    <p:sldId id="305" r:id="rId27"/>
    <p:sldId id="306" r:id="rId28"/>
    <p:sldId id="307" r:id="rId29"/>
    <p:sldId id="269" r:id="rId30"/>
    <p:sldId id="270" r:id="rId31"/>
    <p:sldId id="282" r:id="rId32"/>
    <p:sldId id="271" r:id="rId33"/>
    <p:sldId id="313" r:id="rId34"/>
    <p:sldId id="283" r:id="rId35"/>
    <p:sldId id="284" r:id="rId36"/>
    <p:sldId id="285" r:id="rId37"/>
    <p:sldId id="286" r:id="rId38"/>
    <p:sldId id="274" r:id="rId39"/>
    <p:sldId id="308" r:id="rId40"/>
    <p:sldId id="309" r:id="rId41"/>
    <p:sldId id="310" r:id="rId42"/>
    <p:sldId id="311" r:id="rId43"/>
    <p:sldId id="275" r:id="rId44"/>
    <p:sldId id="276" r:id="rId45"/>
    <p:sldId id="314" r:id="rId46"/>
    <p:sldId id="315" r:id="rId47"/>
    <p:sldId id="316" r:id="rId48"/>
    <p:sldId id="317" r:id="rId4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진 박" initials="수박" lastIdx="6" clrIdx="0">
    <p:extLst>
      <p:ext uri="{19B8F6BF-5375-455C-9EA6-DF929625EA0E}">
        <p15:presenceInfo xmlns:p15="http://schemas.microsoft.com/office/powerpoint/2012/main" userId="b63f0912821bb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 autoAdjust="0"/>
    <p:restoredTop sz="76475" autoAdjust="0"/>
  </p:normalViewPr>
  <p:slideViewPr>
    <p:cSldViewPr snapToGrid="0">
      <p:cViewPr varScale="1">
        <p:scale>
          <a:sx n="95" d="100"/>
          <a:sy n="95" d="100"/>
        </p:scale>
        <p:origin x="616" y="184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23:28:08.894" idx="1">
    <p:pos x="2732" y="2086"/>
    <p:text>빨간색으로 표시된 부분에 대해서는 표로 정리하는 것이 한눈에 잘 정리되어 보일 것 같음</p:text>
    <p:extLst>
      <p:ext uri="{C676402C-5697-4E1C-873F-D02D1690AC5C}">
        <p15:threadingInfo xmlns:p15="http://schemas.microsoft.com/office/powerpoint/2012/main" timeZoneBias="-540"/>
      </p:ext>
    </p:extLst>
  </p:cm>
  <p:cm authorId="1" dt="2019-11-06T23:29:08.226" idx="2">
    <p:pos x="4748" y="1564"/>
    <p:text>~등의 정보.. 와 같이 뭉뜽그려서 명세하지 말고, 엑셀 칼럼에 표기된 모든 관련 데이터 아이템을 동일하게 나열하기 바람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23:31:35.183" idx="3">
    <p:pos x="2039" y="2639"/>
    <p:text>해당 약품과 혼재할 수 없는 약품이 지정하는 보관장소와 인접한 장소(상,하,좌,우 2개의 장소 단위내에)에 보관되어 있는지 검색한 후, 해당 사항이 있을 경우 위험메세지를 디스플레이한다... 정도로 명세할 필요 있음.</p:text>
    <p:extLst>
      <p:ext uri="{C676402C-5697-4E1C-873F-D02D1690AC5C}">
        <p15:threadingInfo xmlns:p15="http://schemas.microsoft.com/office/powerpoint/2012/main" timeZoneBias="-540"/>
      </p:ext>
    </p:extLst>
  </p:cm>
  <p:cm authorId="1" dt="2019-11-06T23:35:35.471" idx="5">
    <p:pos x="3684" y="2034"/>
    <p:text>혼재할 수 없는 약품(위험물) 범주에 pH값에 따른 기준도 포함될 수 있는 것 아닌지??
pH 값 7 기준만 이렇게 자세히 기술해야 하는 이유는 없어 보임.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23:39:45.884" idx="6">
    <p:pos x="2141" y="1440"/>
    <p:text>의심질병 알림을 하려면, 멤버들의 개인적인 질병정보나 연구실 근무2기간, 특정약품을 취급담당한 기간 등의 정보가 필요함.
약품이 가지는 속성만으로 개별적인 알람을 줄 수 없음.
애초에 책이나 장부 기능이 아닌 Application이 주는 서비스로 이 부분이 특화된 것으로 이야기한 것에 비해서는 Use Case Spec의 명세 내용이 매우 미비하며, 엑셀파일이 기재된 initial data 역시 이 기능을 고려한 부분이 전무함.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16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065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94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286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604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492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dirty="0"/>
              <a:t>Validation check </a:t>
            </a:r>
            <a:r>
              <a:rPr lang="en-US" sz="1000" dirty="0" err="1"/>
              <a:t>사항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dirty="0"/>
              <a:t>http://</a:t>
            </a:r>
            <a:r>
              <a:rPr lang="en-US" sz="1000" dirty="0" err="1"/>
              <a:t>safety.gist.ac.kr</a:t>
            </a:r>
            <a:r>
              <a:rPr lang="en-US" sz="1000" dirty="0"/>
              <a:t>/</a:t>
            </a:r>
            <a:r>
              <a:rPr lang="en-US" sz="1000" dirty="0" err="1"/>
              <a:t>ushm</a:t>
            </a:r>
            <a:r>
              <a:rPr lang="en-US" sz="1000" dirty="0"/>
              <a:t>/</a:t>
            </a:r>
            <a:r>
              <a:rPr lang="en-US" sz="1000" dirty="0" err="1"/>
              <a:t>safeWaste</a:t>
            </a:r>
            <a:r>
              <a:rPr lang="en-US" sz="1000" dirty="0"/>
              <a:t>/Safety_Mg4_3</a:t>
            </a:r>
            <a:endParaRPr sz="1000" dirty="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89dfcdc_0_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f689dfc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393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Initial%20Data%20Se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Software Requirement Specification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강주영, 김지수, 문혁주, 이은무, 이한빈, 정영모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4061656830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2.2 (3.2)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(3.3)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3(3.3)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2.3 (3.3)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2.3(3.3)로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93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5"/>
            <a:ext cx="4281268" cy="6184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8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4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53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3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4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3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3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25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9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13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7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9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 sz="24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1" y="1328737"/>
            <a:ext cx="6665137" cy="47485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54686572"/>
              </p:ext>
            </p:extLst>
          </p:nvPr>
        </p:nvGraphicFramePr>
        <p:xfrm>
          <a:off x="611200" y="1249062"/>
          <a:ext cx="7921600" cy="488990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관리하기 위하여 어플리케이션의 해당 메뉴를 선택함으로써 시작된다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구성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 구성원이 새로운 멤버를 초대하는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나가 멤버의 자격이 없어진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설정되지 않은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멤버 이메일을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 중  해당 이메일을 가진 회원을 찾은 후 ‘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초대하시겠습니까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2.2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클릭하면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 추가하고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  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7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2009862304"/>
              </p:ext>
            </p:extLst>
          </p:nvPr>
        </p:nvGraphicFramePr>
        <p:xfrm>
          <a:off x="611200" y="1249063"/>
          <a:ext cx="7921600" cy="451396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9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정말 탈퇴를 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가지고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정보를 모두 삭제한 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새롭게 생성할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비밀번호를 설정한 후 완료버튼을  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61975779"/>
              </p:ext>
            </p:extLst>
          </p:nvPr>
        </p:nvGraphicFramePr>
        <p:xfrm>
          <a:off x="611200" y="1249063"/>
          <a:ext cx="7921600" cy="33572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6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09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비밀번호를 입력하면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구성원으로 추가하고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6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567350" y="1235850"/>
          <a:ext cx="7915275" cy="51205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멤버 초대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 이유에 따라 “해당 이메일을 가진 멤버가 존재하지 않습니다.”. “해당 멤버는 이미 다른 Lab에 속해 있습니다.” 와 같은 메시지를 화면상에 출력한 후,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Basic flow 2.1로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Lab 생성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4.1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이름이 기존에 존재하는 Lab의 이름과 중복될 경우, “해당 이름은 이미 존재합니다.＂라는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Lab 이름을 찾을 수 없을 때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5.1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이름을 가진 Lab이 존재하지 않을 경우, “해당 이름을 가진 Lab은 존재하지 않습니다.”라는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AF4. 비밀번호 불일치할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 : Basic Flow 5.2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 Lab의 설정된 비밀번호와 일치하지 않을 경우, “Lab 가입 비밀번호가 일치하지 않습니다” 라는메시지를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5.2로 돌아간다. 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4"/>
            <a:ext cx="4281274" cy="6184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7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36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4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80"/>
            <a:ext cx="4281275" cy="6184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94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0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70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64"/>
            <a:ext cx="4281283" cy="6184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31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6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20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00" name="Google Shape;200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>
            <p:extLst>
              <p:ext uri="{D42A27DB-BD31-4B8C-83A1-F6EECF244321}">
                <p14:modId xmlns:p14="http://schemas.microsoft.com/office/powerpoint/2010/main" val="1072803851"/>
              </p:ext>
            </p:extLst>
          </p:nvPr>
        </p:nvGraphicFramePr>
        <p:xfrm>
          <a:off x="611187" y="1268412"/>
          <a:ext cx="7921600" cy="488907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유스케이스.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받음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818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400993115"/>
              </p:ext>
            </p:extLst>
          </p:nvPr>
        </p:nvGraphicFramePr>
        <p:xfrm>
          <a:off x="611187" y="1268412"/>
          <a:ext cx="7921600" cy="51219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사용량 업데이트</a:t>
                      </a:r>
                      <a:endParaRPr lang="ko-KR" altLang="en-US"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칸 오른쪽에 단위 목록도 함께 표시된다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부피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 이용한다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약품의 사용량을 입력하고 단위를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환산하여 해당 약품의 남아있는 양에서 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사용하고 남은 양을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표시하여 그림과 함께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3072363585"/>
              </p:ext>
            </p:extLst>
          </p:nvPr>
        </p:nvGraphicFramePr>
        <p:xfrm>
          <a:off x="611187" y="1268412"/>
          <a:ext cx="7921600" cy="39206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60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Alarm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2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14" name="Google Shape;2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9" y="172233"/>
            <a:ext cx="4281290" cy="6184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45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233373942"/>
              </p:ext>
            </p:extLst>
          </p:nvPr>
        </p:nvGraphicFramePr>
        <p:xfrm>
          <a:off x="611200" y="1249062"/>
          <a:ext cx="7921600" cy="536848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6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09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 기기를 추가하거나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 위해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 이미 추가된 기기의 사용을 예약하거나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 예약을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추가인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삭제인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사용 예약인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사용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추가 창을 화면에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입력하고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altLang="ko-KR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누른다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5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73970747"/>
              </p:ext>
            </p:extLst>
          </p:nvPr>
        </p:nvGraphicFramePr>
        <p:xfrm>
          <a:off x="611200" y="1249063"/>
          <a:ext cx="7921600" cy="407466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34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“정말로 삭제하시겠습니까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4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334515234"/>
              </p:ext>
            </p:extLst>
          </p:nvPr>
        </p:nvGraphicFramePr>
        <p:xfrm>
          <a:off x="611200" y="1249062"/>
          <a:ext cx="7921600" cy="51834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기기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기기를 선택한다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화면의 상단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화살표를 이용해 날짜 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 확인한다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시간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예약하기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창을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단위로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구역이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예약된 시간들과 겹치지 않는지 검사한다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확인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출력한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 할 경우 화면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신청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746482904"/>
              </p:ext>
            </p:extLst>
          </p:nvPr>
        </p:nvGraphicFramePr>
        <p:xfrm>
          <a:off x="611200" y="1249062"/>
          <a:ext cx="7921600" cy="39154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0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09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 삭제를 원하는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예약한 기기 중에서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시간을 삭제할 기기를 선택한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상단 화살표를 이용해 예약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원하는 날짜로 이동한다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자신이 예약한 시간대의 오른쪽에 위치한 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x’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 시간대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기기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예약을 취소하시겠습니까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버튼을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확인 버튼을 누르면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99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>
              <p:ext uri="{D42A27DB-BD31-4B8C-83A1-F6EECF244321}">
                <p14:modId xmlns:p14="http://schemas.microsoft.com/office/powerpoint/2010/main" val="148821317"/>
              </p:ext>
            </p:extLst>
          </p:nvPr>
        </p:nvGraphicFramePr>
        <p:xfrm>
          <a:off x="611187" y="1240125"/>
          <a:ext cx="7921625" cy="247092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4.2로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33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3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596229616"/>
              </p:ext>
            </p:extLst>
          </p:nvPr>
        </p:nvGraphicFramePr>
        <p:xfrm>
          <a:off x="611187" y="1268412"/>
          <a:ext cx="7921600" cy="480513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6" y="172191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25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016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82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>
              <p:ext uri="{D42A27DB-BD31-4B8C-83A1-F6EECF244321}">
                <p14:modId xmlns:p14="http://schemas.microsoft.com/office/powerpoint/2010/main" val="2151224205"/>
              </p:ext>
            </p:extLst>
          </p:nvPr>
        </p:nvGraphicFramePr>
        <p:xfrm>
          <a:off x="611187" y="1268413"/>
          <a:ext cx="7921600" cy="50902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(step 3)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유효기간 검사 로직을 실행 시킨다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알림은 유효기간의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1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으로 하며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날짜가 되면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약품의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약품의 남은 양을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 뒤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35"/>
          <p:cNvGraphicFramePr/>
          <p:nvPr>
            <p:extLst>
              <p:ext uri="{D42A27DB-BD31-4B8C-83A1-F6EECF244321}">
                <p14:modId xmlns:p14="http://schemas.microsoft.com/office/powerpoint/2010/main" val="4155640279"/>
              </p:ext>
            </p:extLst>
          </p:nvPr>
        </p:nvGraphicFramePr>
        <p:xfrm>
          <a:off x="611187" y="1268412"/>
          <a:ext cx="7921600" cy="3423457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Lab약품 사용에 따른 유효기간, 의심질병 알림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6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lock, my Lab 멤버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91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9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시켜준다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소유하고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my Lab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멤버들에게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뒤,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단,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6개월동안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)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49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6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67" y="171993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92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1993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67" y="171827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58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EBB3-BDD5-794C-A9F2-CE63E39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Initial Data Set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B0A1-73E6-2F47-8898-39CF5C8B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kumimoji="1" lang="en" altLang="ko-KR" dirty="0">
                <a:hlinkClick r:id="rId2"/>
              </a:rPr>
              <a:t>Initial Data Set.xlsx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1AA4-910D-DA42-84E6-B3522BE22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283573065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2.2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10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2232414727"/>
              </p:ext>
            </p:extLst>
          </p:nvPr>
        </p:nvGraphicFramePr>
        <p:xfrm>
          <a:off x="611187" y="1268413"/>
          <a:ext cx="7921600" cy="46956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특성을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위험물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분류체계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: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(제1류)와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가연성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(제2류)는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케이스에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792249209"/>
              </p:ext>
            </p:extLst>
          </p:nvPr>
        </p:nvGraphicFramePr>
        <p:xfrm>
          <a:off x="611200" y="1275415"/>
          <a:ext cx="7921600" cy="575030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87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endParaRPr lang="en-US"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표출된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장소수정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과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보관될 장소 추천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 2.2.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와 중복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새로운 약품 입고와 기존 약품 위치 바꾸기를 시작부터 </a:t>
                      </a:r>
                      <a:r>
                        <a:rPr lang="en-US" altLang="ko-KR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subflow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로 나뉘어 기술하지 않고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, 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Flow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로 기술하고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달라지는 부분만 하위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flow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에 명세하는 게 더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나아보임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녹는점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 등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정보를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보관 최적의 장소를 추천해준다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 각 등록된    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각각 온도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 방지의 속성이 지정되어 있다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약품에 대해</a:t>
                      </a: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액체일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 끓는점 사이의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기체일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 이상의 온도인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/>
          </a:p>
        </p:txBody>
      </p:sp>
      <p:sp>
        <p:nvSpPr>
          <p:cNvPr id="151" name="Google Shape;151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434059918"/>
              </p:ext>
            </p:extLst>
          </p:nvPr>
        </p:nvGraphicFramePr>
        <p:xfrm>
          <a:off x="611187" y="1268413"/>
          <a:ext cx="7921600" cy="550142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6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755">
                <a:tc gridSpan="2">
                  <a:txBody>
                    <a:bodyPr/>
                    <a:lstStyle/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 농도가 낮은 장소와 폭발 방지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처리가 된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 놓은 장소들 리스트에서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 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장소를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화면 상에 추천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결과를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중이던 약품이 보관되길 원하는 장소를 해당 리스트 중에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받은 장소를 선택하거나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받지 않은 장소를 선택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뒤 등록 버튼을 클릭한다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및 특성을 바탕으로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 약품이 있는지 검사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약품이 있는지 검사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 할 수 없는 위험물 분류체계에 해당되는 약품이 존재하는지 검사해준다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가연성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함께 존재하면 안된다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3022663986"/>
              </p:ext>
            </p:extLst>
          </p:nvPr>
        </p:nvGraphicFramePr>
        <p:xfrm>
          <a:off x="611200" y="1275416"/>
          <a:ext cx="7921600" cy="2211261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0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3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908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각 케이스에 해당되지 않는다면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약품 정보와 그 보관장소를 시스템 상에 저장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보관 등록 되었습니다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화면에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2261"/>
      </p:ext>
    </p:extLst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3998</Words>
  <Application>Microsoft Macintosh PowerPoint</Application>
  <PresentationFormat>화면 슬라이드 쇼(4:3)</PresentationFormat>
  <Paragraphs>499</Paragraphs>
  <Slides>48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맑은 고딕</vt:lpstr>
      <vt:lpstr>Noto Sans Symbols</vt:lpstr>
      <vt:lpstr>Arial</vt:lpstr>
      <vt:lpstr>Arial Narrow</vt:lpstr>
      <vt:lpstr>PSJ</vt:lpstr>
      <vt:lpstr>Software Requirement Specification</vt:lpstr>
      <vt:lpstr>Use Case Diagram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Initial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정영모</cp:lastModifiedBy>
  <cp:revision>60</cp:revision>
  <dcterms:modified xsi:type="dcterms:W3CDTF">2019-11-11T07:18:00Z</dcterms:modified>
</cp:coreProperties>
</file>