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960"/>
    <a:srgbClr val="DE7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4861-9F36-498B-A562-002B3E0AB59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05E9-ED55-41CE-8276-AAE97679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4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4861-9F36-498B-A562-002B3E0AB59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05E9-ED55-41CE-8276-AAE97679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2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4861-9F36-498B-A562-002B3E0AB59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05E9-ED55-41CE-8276-AAE97679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3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4861-9F36-498B-A562-002B3E0AB59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05E9-ED55-41CE-8276-AAE97679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8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4861-9F36-498B-A562-002B3E0AB59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05E9-ED55-41CE-8276-AAE97679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0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4861-9F36-498B-A562-002B3E0AB59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05E9-ED55-41CE-8276-AAE97679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0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4861-9F36-498B-A562-002B3E0AB59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05E9-ED55-41CE-8276-AAE97679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7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4861-9F36-498B-A562-002B3E0AB59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05E9-ED55-41CE-8276-AAE97679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3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4861-9F36-498B-A562-002B3E0AB59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05E9-ED55-41CE-8276-AAE97679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4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4861-9F36-498B-A562-002B3E0AB59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05E9-ED55-41CE-8276-AAE97679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4861-9F36-498B-A562-002B3E0AB59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05E9-ED55-41CE-8276-AAE97679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4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4861-9F36-498B-A562-002B3E0AB59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05E9-ED55-41CE-8276-AAE97679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3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Use Case Diagram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조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강주영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김지수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문혁주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이은무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이한빈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정영모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40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15694571681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"/>
            <a:ext cx="5003786" cy="687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16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Use Case Diagram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BEAN</dc:creator>
  <cp:lastModifiedBy>BEAN</cp:lastModifiedBy>
  <cp:revision>12</cp:revision>
  <dcterms:created xsi:type="dcterms:W3CDTF">2019-08-27T09:42:16Z</dcterms:created>
  <dcterms:modified xsi:type="dcterms:W3CDTF">2019-09-26T00:25:11Z</dcterms:modified>
</cp:coreProperties>
</file>