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36" r:id="rId2"/>
    <p:sldId id="339" r:id="rId3"/>
    <p:sldId id="340" r:id="rId4"/>
    <p:sldId id="335" r:id="rId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3724" autoAdjust="0"/>
  </p:normalViewPr>
  <p:slideViewPr>
    <p:cSldViewPr>
      <p:cViewPr varScale="1">
        <p:scale>
          <a:sx n="67" d="100"/>
          <a:sy n="67" d="100"/>
        </p:scale>
        <p:origin x="126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300" dirty="0"/>
              <a:t>my Lab </a:t>
            </a:r>
            <a:r>
              <a:rPr lang="ko-KR" altLang="en-US" sz="2300" dirty="0"/>
              <a:t>약품 사용에 따른 알림 </a:t>
            </a:r>
            <a:r>
              <a:rPr lang="en-US" altLang="ko-KR" sz="2300" dirty="0"/>
              <a:t>– </a:t>
            </a:r>
            <a:r>
              <a:rPr lang="ko-KR" altLang="en-US" sz="2300" dirty="0"/>
              <a:t>약품 사용량 업데이트 </a:t>
            </a:r>
            <a:r>
              <a:rPr lang="en-US" altLang="ko-KR" sz="2300" dirty="0"/>
              <a:t>GUI</a:t>
            </a:r>
            <a:endParaRPr lang="ko-KR" altLang="en-US" sz="2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9520"/>
            <a:ext cx="2133600" cy="365125"/>
          </a:xfrm>
        </p:spPr>
        <p:txBody>
          <a:bodyPr/>
          <a:lstStyle/>
          <a:p>
            <a:fld id="{8B13A9AF-F29E-4D48-BC7C-64D5E028A74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C18B63C-F0C9-43EF-BCB6-1EDD4A16C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88" t="920" r="34814" b="1992"/>
          <a:stretch/>
        </p:blipFill>
        <p:spPr>
          <a:xfrm>
            <a:off x="6127267" y="1402110"/>
            <a:ext cx="2744194" cy="4946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2A52714-43E0-4EC7-A5D8-36B95AC368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67" t="1456" r="34575" b="1008"/>
          <a:stretch/>
        </p:blipFill>
        <p:spPr>
          <a:xfrm>
            <a:off x="3199903" y="1412776"/>
            <a:ext cx="2809212" cy="4946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8622C1-C0FA-4D23-8C1A-331D74661B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63" r="34283"/>
          <a:stretch/>
        </p:blipFill>
        <p:spPr>
          <a:xfrm>
            <a:off x="245485" y="1412776"/>
            <a:ext cx="2836266" cy="4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1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300" dirty="0"/>
              <a:t>my Lab </a:t>
            </a:r>
            <a:r>
              <a:rPr lang="ko-KR" altLang="en-US" sz="2300" dirty="0"/>
              <a:t>약품 사용에 따른 알림 </a:t>
            </a:r>
            <a:r>
              <a:rPr lang="en-US" altLang="ko-KR" sz="2300" dirty="0"/>
              <a:t>– </a:t>
            </a:r>
            <a:r>
              <a:rPr lang="ko-KR" altLang="en-US" sz="2300" dirty="0"/>
              <a:t>약품 사용량 업데이트 </a:t>
            </a:r>
            <a:r>
              <a:rPr lang="en-US" altLang="ko-KR" sz="2300" dirty="0"/>
              <a:t>GUI</a:t>
            </a:r>
            <a:endParaRPr lang="ko-KR" altLang="en-US" sz="2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9520"/>
            <a:ext cx="2133600" cy="365125"/>
          </a:xfrm>
        </p:spPr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96A5E9-F899-4BF9-A019-3A5620B67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66" t="1000" r="35825" b="6601"/>
          <a:stretch/>
        </p:blipFill>
        <p:spPr>
          <a:xfrm>
            <a:off x="408099" y="1401713"/>
            <a:ext cx="2741683" cy="4946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6CA11D-E472-48F1-9FDB-CF930C3A44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25" t="1000" r="35825" b="6601"/>
          <a:stretch/>
        </p:blipFill>
        <p:spPr>
          <a:xfrm>
            <a:off x="3256999" y="1413120"/>
            <a:ext cx="2698036" cy="4946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97CD290-8451-4C63-B399-423C9F7D00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19" t="1000" r="35825" b="6601"/>
          <a:stretch/>
        </p:blipFill>
        <p:spPr>
          <a:xfrm>
            <a:off x="6062252" y="1413120"/>
            <a:ext cx="2717664" cy="4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5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300" dirty="0"/>
              <a:t>my Lab </a:t>
            </a:r>
            <a:r>
              <a:rPr lang="ko-KR" altLang="en-US" sz="2300" dirty="0"/>
              <a:t>약품 사용에 따른 알림 </a:t>
            </a:r>
            <a:r>
              <a:rPr lang="en-US" altLang="ko-KR" sz="2300" dirty="0"/>
              <a:t>– </a:t>
            </a:r>
            <a:r>
              <a:rPr lang="ko-KR" altLang="en-US" sz="2300" dirty="0"/>
              <a:t>약품 사용량 업데이트 </a:t>
            </a:r>
            <a:r>
              <a:rPr lang="en-US" altLang="ko-KR" sz="2300" dirty="0"/>
              <a:t>GUI</a:t>
            </a:r>
            <a:endParaRPr lang="ko-KR" altLang="en-US" sz="2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9520"/>
            <a:ext cx="2133600" cy="365125"/>
          </a:xfrm>
        </p:spPr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E098C2-B9F9-4126-8363-B93CA5E44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19" t="1000" r="35825" b="6601"/>
          <a:stretch/>
        </p:blipFill>
        <p:spPr>
          <a:xfrm>
            <a:off x="432118" y="1401713"/>
            <a:ext cx="2717664" cy="4946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B2B6102-F324-49A6-B09E-2F7D970717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38" t="1446" r="34875" b="555"/>
          <a:stretch/>
        </p:blipFill>
        <p:spPr>
          <a:xfrm>
            <a:off x="3247185" y="1413120"/>
            <a:ext cx="2717664" cy="4946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978EEB8-AE5F-4473-91DA-DD665D8B4A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25" t="1001" r="35825" b="6602"/>
          <a:stretch/>
        </p:blipFill>
        <p:spPr>
          <a:xfrm>
            <a:off x="6062252" y="1401713"/>
            <a:ext cx="2698036" cy="4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my Lab </a:t>
            </a:r>
            <a:r>
              <a:rPr lang="ko-KR" altLang="en-US" sz="2400" dirty="0"/>
              <a:t>약품 사용에 따른 알림 </a:t>
            </a:r>
            <a:r>
              <a:rPr lang="en-US" altLang="ko-KR" sz="2400" dirty="0"/>
              <a:t>– </a:t>
            </a:r>
            <a:r>
              <a:rPr lang="ko-KR" altLang="en-US" sz="2400" dirty="0"/>
              <a:t>약품 폐기 </a:t>
            </a:r>
            <a:r>
              <a:rPr lang="en-US" altLang="ko-KR" sz="2400" dirty="0"/>
              <a:t>GUI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9520"/>
            <a:ext cx="2133600" cy="365125"/>
          </a:xfrm>
        </p:spPr>
        <p:txBody>
          <a:bodyPr/>
          <a:lstStyle/>
          <a:p>
            <a:fld id="{8B13A9AF-F29E-4D48-BC7C-64D5E028A74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9908A5-B085-431E-BBCC-79F555332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26" t="1000" r="35824" b="6601"/>
          <a:stretch/>
        </p:blipFill>
        <p:spPr>
          <a:xfrm>
            <a:off x="6130282" y="1407840"/>
            <a:ext cx="2698036" cy="4946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B8A46D-9A24-4646-BBC3-CC631C3B94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25" t="1000" r="35825" b="6601"/>
          <a:stretch/>
        </p:blipFill>
        <p:spPr>
          <a:xfrm>
            <a:off x="3256999" y="1407840"/>
            <a:ext cx="2698036" cy="4946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55EE236-9D58-4705-A8E3-7B27E2483F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63" r="34283"/>
          <a:stretch/>
        </p:blipFill>
        <p:spPr>
          <a:xfrm>
            <a:off x="245485" y="1412776"/>
            <a:ext cx="2836266" cy="4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8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7078</TotalTime>
  <Words>47</Words>
  <Application>Microsoft Office PowerPoint</Application>
  <PresentationFormat>화면 슬라이드 쇼(4:3)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my Lab 약품 사용에 따른 알림 – 약품 사용량 업데이트 GUI</vt:lpstr>
      <vt:lpstr>my Lab 약품 사용에 따른 알림 – 약품 사용량 업데이트 GUI</vt:lpstr>
      <vt:lpstr>my Lab 약품 사용에 따른 알림 – 약품 사용량 업데이트 GUI</vt:lpstr>
      <vt:lpstr>my Lab 약품 사용에 따른 알림 – 약품 폐기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HB</dc:creator>
  <cp:lastModifiedBy>한빈 이</cp:lastModifiedBy>
  <cp:revision>510</cp:revision>
  <cp:lastPrinted>2012-12-19T08:26:52Z</cp:lastPrinted>
  <dcterms:created xsi:type="dcterms:W3CDTF">2012-10-10T06:20:37Z</dcterms:created>
  <dcterms:modified xsi:type="dcterms:W3CDTF">2019-12-09T10:16:24Z</dcterms:modified>
</cp:coreProperties>
</file>