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6"/>
  </p:notesMasterIdLst>
  <p:sldIdLst>
    <p:sldId id="269" r:id="rId2"/>
    <p:sldId id="270" r:id="rId3"/>
    <p:sldId id="282" r:id="rId4"/>
    <p:sldId id="271" r:id="rId5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orient="horz" pos="936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000000"/>
          </p15:clr>
        </p15:guide>
        <p15:guide id="2" pos="2305">
          <p15:clr>
            <a:srgbClr val="000000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수진 박" initials="수박" lastIdx="6" clrIdx="0">
    <p:extLst>
      <p:ext uri="{19B8F6BF-5375-455C-9EA6-DF929625EA0E}">
        <p15:presenceInfo xmlns:p15="http://schemas.microsoft.com/office/powerpoint/2012/main" userId="b63f0912821bb9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94FB28-185C-453D-A606-E797A64B86D3}">
  <a:tblStyle styleId="{A394FB28-185C-453D-A606-E797A64B86D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26" autoAdjust="0"/>
    <p:restoredTop sz="76515" autoAdjust="0"/>
  </p:normalViewPr>
  <p:slideViewPr>
    <p:cSldViewPr snapToGrid="0">
      <p:cViewPr varScale="1">
        <p:scale>
          <a:sx n="62" d="100"/>
          <a:sy n="62" d="100"/>
        </p:scale>
        <p:origin x="1824" y="200"/>
      </p:cViewPr>
      <p:guideLst>
        <p:guide orient="horz" pos="2160"/>
        <p:guide pos="2880"/>
        <p:guide orient="horz" pos="936"/>
      </p:guideLst>
    </p:cSldViewPr>
  </p:slideViewPr>
  <p:outlineViewPr>
    <p:cViewPr>
      <p:scale>
        <a:sx n="33" d="100"/>
        <a:sy n="33" d="100"/>
      </p:scale>
      <p:origin x="0" y="-537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7315200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50" tIns="0" rIns="2035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ftr" idx="11"/>
          </p:nvPr>
        </p:nvSpPr>
        <p:spPr>
          <a:xfrm>
            <a:off x="474662" y="8950325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50" tIns="0" rIns="2035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/>
          <p:nvPr/>
        </p:nvSpPr>
        <p:spPr>
          <a:xfrm>
            <a:off x="6327775" y="9228137"/>
            <a:ext cx="56197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7475" rIns="93275" bIns="474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3 - </a:t>
            </a: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2662237" y="874712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cxnSp>
        <p:nvCxnSpPr>
          <p:cNvPr id="7" name="Google Shape;7;n"/>
          <p:cNvCxnSpPr/>
          <p:nvPr/>
        </p:nvCxnSpPr>
        <p:spPr>
          <a:xfrm>
            <a:off x="463550" y="477837"/>
            <a:ext cx="6416675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/>
          <p:nvPr/>
        </p:nvSpPr>
        <p:spPr>
          <a:xfrm>
            <a:off x="474662" y="874712"/>
            <a:ext cx="1743075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300" tIns="57650" rIns="115300" bIns="576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Notes: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n"/>
          <p:cNvCxnSpPr/>
          <p:nvPr/>
        </p:nvCxnSpPr>
        <p:spPr>
          <a:xfrm>
            <a:off x="2603500" y="874712"/>
            <a:ext cx="0" cy="779462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4" name="Google Shape;204;p13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4" name="Google Shape;204;p13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942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1" name="Google Shape;2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96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D1DD5B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4E005F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✔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✔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✔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D1DD5B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4E005F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17" name="Google Shape;17;p1"/>
          <p:cNvGrpSpPr/>
          <p:nvPr/>
        </p:nvGrpSpPr>
        <p:grpSpPr>
          <a:xfrm>
            <a:off x="468312" y="1052512"/>
            <a:ext cx="8207375" cy="73025"/>
            <a:chOff x="467544" y="1052736"/>
            <a:chExt cx="8208912" cy="72008"/>
          </a:xfrm>
        </p:grpSpPr>
        <p:sp>
          <p:nvSpPr>
            <p:cNvPr id="18" name="Google Shape;18;p1"/>
            <p:cNvSpPr txBox="1"/>
            <p:nvPr/>
          </p:nvSpPr>
          <p:spPr>
            <a:xfrm>
              <a:off x="467544" y="1052736"/>
              <a:ext cx="5760529" cy="72008"/>
            </a:xfrm>
            <a:prstGeom prst="rect">
              <a:avLst/>
            </a:prstGeom>
            <a:solidFill>
              <a:srgbClr val="4E00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>
              <a:off x="6299523" y="1052736"/>
              <a:ext cx="720860" cy="72008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 txBox="1"/>
            <p:nvPr/>
          </p:nvSpPr>
          <p:spPr>
            <a:xfrm>
              <a:off x="7091834" y="1052736"/>
              <a:ext cx="720860" cy="72008"/>
            </a:xfrm>
            <a:prstGeom prst="rect">
              <a:avLst/>
            </a:prstGeom>
            <a:solidFill>
              <a:srgbClr val="D1DD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 txBox="1"/>
            <p:nvPr/>
          </p:nvSpPr>
          <p:spPr>
            <a:xfrm>
              <a:off x="7884145" y="1052736"/>
              <a:ext cx="360430" cy="72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 txBox="1"/>
            <p:nvPr/>
          </p:nvSpPr>
          <p:spPr>
            <a:xfrm>
              <a:off x="8316026" y="1052736"/>
              <a:ext cx="360430" cy="72008"/>
            </a:xfrm>
            <a:prstGeom prst="rect">
              <a:avLst/>
            </a:prstGeom>
            <a:solidFill>
              <a:srgbClr val="4E00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z="2400" dirty="0"/>
          </a:p>
        </p:txBody>
      </p:sp>
      <p:sp>
        <p:nvSpPr>
          <p:cNvPr id="200" name="Google Shape;200;p2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1" name="Google Shape;201;p28"/>
          <p:cNvGraphicFramePr/>
          <p:nvPr>
            <p:extLst>
              <p:ext uri="{D42A27DB-BD31-4B8C-83A1-F6EECF244321}">
                <p14:modId xmlns:p14="http://schemas.microsoft.com/office/powerpoint/2010/main" val="1072803851"/>
              </p:ext>
            </p:extLst>
          </p:nvPr>
        </p:nvGraphicFramePr>
        <p:xfrm>
          <a:off x="611187" y="1268412"/>
          <a:ext cx="7921600" cy="4889073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75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재고 소진 약품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7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사용중인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약품들의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재고를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관리하는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유스케이스.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기록하여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남지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않았을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때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촉구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받음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34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40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75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9818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b="0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유스케이스는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사용할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때마다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재고를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관리하기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Lab도우미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어플리케이션의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메뉴를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선택함으로써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my Lab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사용한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,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업데이트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 2)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서프플로우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업데이트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,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촉구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 3)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폐기할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,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 4)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업데이트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2.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my Lab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메뉴의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사용한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남아있는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%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단위로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표시하여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z="2400" dirty="0"/>
          </a:p>
        </p:txBody>
      </p:sp>
      <p:graphicFrame>
        <p:nvGraphicFramePr>
          <p:cNvPr id="208" name="Google Shape;208;p29"/>
          <p:cNvGraphicFramePr/>
          <p:nvPr>
            <p:extLst>
              <p:ext uri="{D42A27DB-BD31-4B8C-83A1-F6EECF244321}">
                <p14:modId xmlns:p14="http://schemas.microsoft.com/office/powerpoint/2010/main" val="400993115"/>
              </p:ext>
            </p:extLst>
          </p:nvPr>
        </p:nvGraphicFramePr>
        <p:xfrm>
          <a:off x="611187" y="1268412"/>
          <a:ext cx="7921600" cy="5121950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5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재고 소진 약품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사용중인 약품들의 재고를 관리하는 유스케이스. 약품의 사용량을 기록하여 약품이 얼마 남지 않았을 때 구매 촉구 알림을 받음.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0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52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425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2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.2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사용량 업데이트</a:t>
                      </a:r>
                      <a:endParaRPr lang="ko-KR" altLang="en-US" sz="1400" u="none" strike="noStrike" cap="none"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시스템은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사용량“</a:t>
                      </a:r>
                      <a:r>
                        <a:rPr lang="ko-KR" alt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수정할 수 있는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화면에 출력한다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이때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칸 오른쪽에 단위 목록도 함께 표시된다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단위는  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질량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 부피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(mL)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만을 이용한다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약품의 사용량을 입력하고 단위를 선택한다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사용량을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단위로 환산하여 해당 약품의 남아있는 양에서 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-KR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약품을 사용하고 남은 양을  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%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단위로 표시하여 그림과 함께 출력한 후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촉구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3.1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촉구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endParaRPr sz="1400" u="none" strike="noStrike" cap="none" dirty="0"/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업데이트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남은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남아있는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20%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끝나면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Lab의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멤버들</a:t>
                      </a: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에게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남아있는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양이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부족한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이름과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장소의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알림을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보낸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뒤,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남지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않았습니다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메시지와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리스트를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출력된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닫고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z="2400" dirty="0"/>
          </a:p>
        </p:txBody>
      </p:sp>
      <p:graphicFrame>
        <p:nvGraphicFramePr>
          <p:cNvPr id="208" name="Google Shape;208;p29"/>
          <p:cNvGraphicFramePr/>
          <p:nvPr>
            <p:extLst>
              <p:ext uri="{D42A27DB-BD31-4B8C-83A1-F6EECF244321}">
                <p14:modId xmlns:p14="http://schemas.microsoft.com/office/powerpoint/2010/main" val="3072363585"/>
              </p:ext>
            </p:extLst>
          </p:nvPr>
        </p:nvGraphicFramePr>
        <p:xfrm>
          <a:off x="611187" y="1268412"/>
          <a:ext cx="7921600" cy="3920650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27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재고 소진 약품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8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사용중인 약품들의 재고를 관리하는 유스케이스. 약품의 사용량을 기록하여 약품이 얼마 남지 않았을 때 구매 촉구 알림을 받음.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27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3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27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260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4.1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메뉴에서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또는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Alarm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창에서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4.2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“(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)을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폐기하시겠습니까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출력해준다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Lab 멤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관리하는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삭제해준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후, </a:t>
                      </a: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u="none" strike="noStrike" cap="none" dirty="0" err="1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sz="1100" u="none" strike="noStrike" cap="none" dirty="0" err="1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rgbClr val="0432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22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z="2400" dirty="0"/>
          </a:p>
        </p:txBody>
      </p:sp>
      <p:sp>
        <p:nvSpPr>
          <p:cNvPr id="214" name="Google Shape;214;p3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5" name="Google Shape;215;p30"/>
          <p:cNvGraphicFramePr/>
          <p:nvPr/>
        </p:nvGraphicFramePr>
        <p:xfrm>
          <a:off x="611187" y="1268412"/>
          <a:ext cx="7921625" cy="1816100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입력된 사용량이 남아있는 양을 초과한 경우</a:t>
                      </a:r>
                      <a:endParaRPr sz="1400" u="none" strike="noStrike" cap="none"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분기점: Basic Flow 2.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“사용량을 잘 못 입력하셨습니다.”라는 메시지를 출력한 후, </a:t>
                      </a:r>
                      <a:r>
                        <a:rPr lang="en-US" sz="11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</a:t>
                      </a: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sz="11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 돌아간다.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SJ">
  <a:themeElements>
    <a:clrScheme name="열정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541</Words>
  <Application>Microsoft Macintosh PowerPoint</Application>
  <PresentationFormat>On-screen Show (4:3)</PresentationFormat>
  <Paragraphs>69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Malgun Gothic</vt:lpstr>
      <vt:lpstr>Noto Sans Symbols</vt:lpstr>
      <vt:lpstr>Arial</vt:lpstr>
      <vt:lpstr>Arial Narrow</vt:lpstr>
      <vt:lpstr>PSJ</vt:lpstr>
      <vt:lpstr>Use Case Specification</vt:lpstr>
      <vt:lpstr>Use Case Specification</vt:lpstr>
      <vt:lpstr>Use Case Specification</vt:lpstr>
      <vt:lpstr>Use Case Specification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Specification</dc:title>
  <dc:creator>user</dc:creator>
  <cp:lastModifiedBy>강 주영</cp:lastModifiedBy>
  <cp:revision>61</cp:revision>
  <dcterms:modified xsi:type="dcterms:W3CDTF">2019-11-30T03:16:47Z</dcterms:modified>
</cp:coreProperties>
</file>