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78" r:id="rId4"/>
    <p:sldId id="260" r:id="rId5"/>
    <p:sldId id="263" r:id="rId6"/>
    <p:sldId id="264" r:id="rId7"/>
    <p:sldId id="269" r:id="rId8"/>
    <p:sldId id="270" r:id="rId9"/>
    <p:sldId id="282" r:id="rId10"/>
    <p:sldId id="271" r:id="rId11"/>
    <p:sldId id="283" r:id="rId12"/>
    <p:sldId id="284" r:id="rId13"/>
    <p:sldId id="285" r:id="rId14"/>
    <p:sldId id="286" r:id="rId15"/>
    <p:sldId id="274" r:id="rId16"/>
    <p:sldId id="279" r:id="rId17"/>
    <p:sldId id="280" r:id="rId18"/>
    <p:sldId id="281" r:id="rId19"/>
    <p:sldId id="287" r:id="rId20"/>
    <p:sldId id="268" r:id="rId21"/>
    <p:sldId id="275" r:id="rId22"/>
    <p:sldId id="31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2"/>
  </p:normalViewPr>
  <p:slideViewPr>
    <p:cSldViewPr snapToGrid="0" snapToObjects="1">
      <p:cViewPr varScale="1">
        <p:scale>
          <a:sx n="80" d="100"/>
          <a:sy n="8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DB3D-B34B-8A42-86F4-7AAFB0230BB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B9AC-2DA3-2A4F-8C37-B9514CD8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381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6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35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1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448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214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0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0927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60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35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1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317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895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7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268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6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5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042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98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422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898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2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90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42A-65FE-BF44-B198-145B4213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F7E6-3BC4-7D4D-AAE6-5717FD0B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C628-D31D-EA46-9805-C88E985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16E-2F6D-0F43-BE25-55539E6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07F3-0142-D148-A51E-40BF03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EC2-C8A8-514E-A741-865C8F7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61CC-5334-9B4C-8FE3-638813F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C811-9E3A-D34D-8B87-8340DFB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5CE-DECB-8449-9F6D-49FFE31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DFA-BD40-6B40-81BB-3D0BD9D9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6EFF-8ADE-B34D-AB30-E2C2DCB8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45FE-69B7-1641-BB89-B5DA5892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518F-16A5-E941-AFE9-C0BE950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C5F-78A8-0249-BC31-D234BC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8A8F-342B-8D4E-86E5-384EB6D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98B-32DA-DF4A-83E2-62A8D43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06C6-12EF-1F4B-93C1-5FA1636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69A-6BF7-194E-BCD9-AAF067B4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F792-374C-B046-B3A4-C81B735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BCF-E7AB-3C46-B3F5-02EFBC81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BC3-1EC8-9140-9F2E-767DC3A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AEF-3A04-224A-AB2A-D2F08FC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763-4938-8940-BD02-C5BB8E1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1247-F701-EE4B-8A15-3ADEBF7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0E5C-210A-7A43-9532-E5A623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6EF-12EB-5448-B7BA-81F298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6D2-6079-EE46-B859-AD759144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FCB8-1D99-D840-B746-B04F91F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AA62-CCC3-1D40-8575-91114BF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279-8242-6644-8B28-35CCC81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FB6C-E4BD-014A-9BC5-44BB2E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B82-B8D0-BA48-A010-2E84F68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112B-3AB9-2C43-B333-154D3E8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F088-1464-6F47-9EC4-9CBA866F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7391E-C11E-D046-91B5-D5A2A392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BB58-F80C-9F42-9BA0-0333465EE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CCEE-06F8-8A40-9069-01649B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752C-B880-2E48-BC3C-ADD2D4E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4BA3-87DF-9942-A7BF-809F0240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45D-AABB-9B4B-9F39-916E95A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22C9-44B4-F140-B91C-DC689755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C87-B52F-E54B-A5A3-96BC04A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61D2-3895-B649-80FC-94C552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5B44-ED6C-494E-ACBD-59636454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F6A6-6698-9D42-9361-1A9AB483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700A-64D0-BD4B-BC15-296561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3C2-D3A0-3C4B-B759-055D1CF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3446-35A6-E04C-B9A4-8AAC9B63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BC47-1BC6-C040-8BED-2CA1CD00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7799-E595-EA48-AAB6-629B684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C84D3-E7F4-9944-970D-EF4289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758D-9EBF-294F-B7A4-D3A066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914-038C-4542-9774-918B402E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EA006-EC2B-A14F-8091-9D563CDA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15F7-3BFF-B945-9A52-F597B9E0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5FCD-F1B7-2344-B936-09FA367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795-86BB-2E40-92DA-2EA7CE8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CA3A-0440-F24D-9B51-83A742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813D-1A45-1A48-9CBB-CFB4F5A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3A9-0491-804C-8833-41DC39E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BCD8-9EF9-BF41-9257-96615E7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80C-01F0-9642-890A-996E2A88EBC8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42D3-ED10-0C44-8AD1-E8365C3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9326-5D59-8D46-B1D3-8EA8263D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/>
          </p:nvPr>
        </p:nvGraphicFramePr>
        <p:xfrm>
          <a:off x="2135187" y="1268413"/>
          <a:ext cx="7921600" cy="63178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및 장소 선택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 추가할 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r>
                        <a:rPr lang="ko-KR" altLang="en-US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변경할 약품 선택 </a:t>
                      </a:r>
                      <a:endParaRPr lang="en-US" altLang="ko-KR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 표출된 약품들 중 원하는 대상을 선택한다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하단에 ‘장소수정’ 과 ‘닫기’ 버튼을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" altLang="en-US"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‘수정하기’ 버튼을 클릭하면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장소를 수정할 수 있는 화면을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17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14" name="Google Shape;214;p30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2135188" y="1268412"/>
          <a:ext cx="7921625" cy="181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2"/>
          <a:ext cx="7921600" cy="53809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1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8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6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09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 기기를 추가하거나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 위해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 이미 추가된 기기의 사용을 예약하거나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 예약을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도우미 어플리케이션의 해당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추가인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삭제인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기기 사용 예약인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기기 사용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추가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추가 창을 화면에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기기의 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입력하고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altLang="ko-KR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누른다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 기기의 이름을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리스트에 추가한 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0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4"/>
          <a:ext cx="7921600" cy="40746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34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기기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“정말로 삭제하시겠습니까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3.2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 버튼을 선택하면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기기의 이름을 리스트에서 삭제한 후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FD4BF6C7-E45A-4541-AE48-03C914276F4B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altLang="ko-KR" sz="2400"/>
              <a:t>My Lab </a:t>
            </a:r>
            <a:r>
              <a:rPr lang="ko-KR" altLang="en-US" sz="2400"/>
              <a:t>사용 기기 관리 </a:t>
            </a:r>
            <a:r>
              <a:rPr lang="en-US" altLang="ko-KR" sz="2400"/>
              <a:t>Use Case Specification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41483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3"/>
          <a:ext cx="7921600" cy="51834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사용 예약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기기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리스트에서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기기를 선택한다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화면의 상단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화살표를 이용해 날짜 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 확인한다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시간 선택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하단의 예약하기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창을 띄워준다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시간 구역이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예약이 가능한 시간인지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(AF2)(AF3)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기기 예약 확인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출력한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 할 경우 화면 하단의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신청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 버튼을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76C2CF7F-C37D-408D-BC91-2D4560064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387523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2"/>
          <a:ext cx="7921600" cy="39154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0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기기 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기기의 사용을 예약하는 것은 물론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예약시간을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수 있음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2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09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예약 삭제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 삭제를 원하는 기기 및 날짜 선택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 예약한 기기 중에서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시간을 삭제할 기기를 선택한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상단 화살표를 이용해 예약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원하는 날짜로 이동한다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날짜에 본인의 예약이 존재한다면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예약 삭제 버튼을 화면에 함께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버튼을 클릭한다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 시간대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기기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예약을 취소하시겠습니까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버튼을 화면상에 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확인 버튼을 누르면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9B86EE57-AA4E-4ED9-AC66-F9EDC0663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70921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15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/>
          </p:nvPr>
        </p:nvGraphicFramePr>
        <p:xfrm>
          <a:off x="2135188" y="1240125"/>
          <a:ext cx="7921625" cy="3177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시간이 이미 지나간 시간일 경우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   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: Basic Flow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2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유효하지 않은 시간과 단위입니다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Basic flow 4.2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로 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AF3.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선택한 시간이 이미 예약중인 경우</a:t>
                      </a: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   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: Basic Flow 4.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2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 “해당 시간은 이미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예약중입니다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Basic flow 4.2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로 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29;p18">
            <a:extLst>
              <a:ext uri="{FF2B5EF4-FFF2-40B4-BE49-F238E27FC236}">
                <a16:creationId xmlns:a16="http://schemas.microsoft.com/office/drawing/2014/main" id="{4F5DB7C9-0444-4C07-9E41-CBEA1FFBD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My Lab </a:t>
            </a:r>
            <a:r>
              <a:rPr lang="ko-KR" altLang="en-US" sz="2400" dirty="0"/>
              <a:t>사용 기기 관리 </a:t>
            </a: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27253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31;p18">
            <a:extLst>
              <a:ext uri="{FF2B5EF4-FFF2-40B4-BE49-F238E27FC236}">
                <a16:creationId xmlns:a16="http://schemas.microsoft.com/office/drawing/2014/main" id="{739F3B1C-38DE-434B-A75C-C36D4CE15AB3}"/>
              </a:ext>
            </a:extLst>
          </p:cNvPr>
          <p:cNvGraphicFramePr/>
          <p:nvPr>
            <p:extLst/>
          </p:nvPr>
        </p:nvGraphicFramePr>
        <p:xfrm>
          <a:off x="2289200" y="1339835"/>
          <a:ext cx="7921600" cy="50165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탈퇴하기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User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 멤버를 초대하는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탈퇴하는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+mj-lt"/>
                        <a:buAutoNum type="arabicPeriod" startAt="2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생성하기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새롭게 생성할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비밀번호를 설정한 후 완료버튼을  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4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31;p18">
            <a:extLst>
              <a:ext uri="{FF2B5EF4-FFF2-40B4-BE49-F238E27FC236}">
                <a16:creationId xmlns:a16="http://schemas.microsoft.com/office/drawing/2014/main" id="{9FA9F5C7-4AE9-1E4F-83CF-BD3EC57AB09E}"/>
              </a:ext>
            </a:extLst>
          </p:cNvPr>
          <p:cNvGraphicFramePr/>
          <p:nvPr>
            <p:extLst/>
          </p:nvPr>
        </p:nvGraphicFramePr>
        <p:xfrm>
          <a:off x="2289200" y="1081859"/>
          <a:ext cx="7921600" cy="52744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탈퇴하기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User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+mj-lt"/>
                        <a:buAutoNum type="arabicPeriod" startAt="3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멤버 이메일을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 해당 이메일을 가진 회원을 찾은 후 ‘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초대하시겠습니까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3.2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클릭하면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 추가하고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  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</a:t>
                      </a:r>
                      <a:endParaRPr lang="en-US" altLang="ko-KR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비밀번호를 입력하면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구성원으로 추가하고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4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4"/>
          <a:ext cx="7921600" cy="33717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6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09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정말 탈퇴를 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가지고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정보를 모두 삭제한 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19</a:t>
            </a:fld>
            <a:endParaRPr/>
          </a:p>
        </p:txBody>
      </p:sp>
      <p:graphicFrame>
        <p:nvGraphicFramePr>
          <p:cNvPr id="194" name="Google Shape;194;p27"/>
          <p:cNvGraphicFramePr/>
          <p:nvPr>
            <p:extLst/>
          </p:nvPr>
        </p:nvGraphicFramePr>
        <p:xfrm>
          <a:off x="2091351" y="1235850"/>
          <a:ext cx="7915275" cy="512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이름이 중복될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이름이 기존에 존재하는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이름과 중복될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중복된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 존재합니다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 확인 오류가 발생할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확인란에 입력된 비밀번호와 비밀번호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설정란에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 일치하지 않는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이름과 중복될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틀립니다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멤버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멤버가 존재하지 않을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이메일을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멤버가 존재하지 않은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이메일을 가진 멤버가 존재하지 않습니다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멤버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멤버가 이미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소속되었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멤버가 이미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소속된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멤버는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소속되었습니다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2"/>
          <a:ext cx="7921600" cy="65502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빛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86DF-5BEB-BE41-9EF5-63EA43819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5800" y="4263203"/>
          <a:ext cx="3200400" cy="1143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7919242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676631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589358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45846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          성상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속성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액체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64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녹는점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82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끓는점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02583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1954F-BE81-CC45-A8B8-2208A191EA76}"/>
              </a:ext>
            </a:extLst>
          </p:cNvPr>
          <p:cNvCxnSpPr>
            <a:cxnSpLocks/>
          </p:cNvCxnSpPr>
          <p:nvPr/>
        </p:nvCxnSpPr>
        <p:spPr>
          <a:xfrm>
            <a:off x="4495800" y="4263203"/>
            <a:ext cx="806824" cy="362586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0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20</a:t>
            </a:fld>
            <a:endParaRPr/>
          </a:p>
        </p:txBody>
      </p:sp>
      <p:graphicFrame>
        <p:nvGraphicFramePr>
          <p:cNvPr id="194" name="Google Shape;194;p27"/>
          <p:cNvGraphicFramePr/>
          <p:nvPr>
            <p:extLst/>
          </p:nvPr>
        </p:nvGraphicFramePr>
        <p:xfrm>
          <a:off x="2091351" y="1235850"/>
          <a:ext cx="7915275" cy="512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않는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비밀번호가 불일치할 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일치하지 않는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 않습니다</a:t>
                      </a:r>
                      <a:r>
                        <a:rPr lang="en-US" altLang="ko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 혹은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없을 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없는 상태에서 멤버 초대나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 메뉴를 선택한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소속된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3.1 / 5.1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 혹은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있는 상태에서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생성이나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 메뉴를 선택한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가입된 멤버들의 목록을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21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/>
          </p:nvPr>
        </p:nvGraphicFramePr>
        <p:xfrm>
          <a:off x="2135187" y="1268414"/>
          <a:ext cx="7921600" cy="5275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재고소진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재고소진 알림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3)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(step 4)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유효기간의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전부터 당일까지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유효기간이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유효일자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남았습니다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유효기간이 지났습니다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 후 해당 약품의 남은 양을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약품명을 클릭하면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정보창으로 이동한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(AF1)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6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22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/>
          </p:nvPr>
        </p:nvGraphicFramePr>
        <p:xfrm>
          <a:off x="2135187" y="1268414"/>
          <a:ext cx="7921600" cy="552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 소진 알림 </a:t>
                      </a:r>
                      <a:endParaRPr lang="en-US" altLang="ko-KR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3.1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약품 재고 소진 알림</a:t>
                      </a:r>
                      <a:endParaRPr lang="en-US" altLang="ko-KR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시스템에 존재하는 모든 약품을 대상으로 약품의 남은 양을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현재 남아있는 양이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20%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경우 해당 약품의 이름을 재고소진 리스트에 추가한다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약품에 대해 확인이 끝나면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 추가된 약품들에 대해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모든 멤버들에게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얼마 남지 않았습니다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 약품명을 클릭하면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약품 정보창으로 이동한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(AF1)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시스템에 존재하는 모든 약품을 대상으로 질병을 일으킬 수 있는 약품의 등록여부를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그러한 약품이 존재한다면 해당 약품을 대상으로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멤버의 약품 사용 기간을 확인한다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사용기간은 다음과 같다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– 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가입한 날짜 또는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날짜 중 더 최근 날짜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멤버의 약품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기간이 약품의 건강 진단 주기를 초과했을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멤버에게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알림 후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이름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사용한지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지났습니다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건강 진단을 받아야 합니다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.“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약품명을 클릭하면 약품 정보창으로 이동한 후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(AF2)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12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23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/>
          </p:nvPr>
        </p:nvGraphicFramePr>
        <p:xfrm>
          <a:off x="2135188" y="1240125"/>
          <a:ext cx="7921625" cy="2491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유효기간 또는 재고소진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 (3.1)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 (3.1)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의심질병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4.1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알림을 삭제한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9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/>
          </p:nvPr>
        </p:nvGraphicFramePr>
        <p:xfrm>
          <a:off x="2135200" y="1249063"/>
          <a:ext cx="7921600" cy="53054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83D51C-4678-654C-AFFD-D146B26DCA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001" y="2953399"/>
          <a:ext cx="4607998" cy="189674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36226">
                  <a:extLst>
                    <a:ext uri="{9D8B030D-6E8A-4147-A177-3AD203B41FA5}">
                      <a16:colId xmlns:a16="http://schemas.microsoft.com/office/drawing/2014/main" val="2729663393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665832366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975644188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674449049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889125329"/>
                    </a:ext>
                  </a:extLst>
                </a:gridCol>
              </a:tblGrid>
              <a:tr h="33513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장소속성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약품속성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산소농도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폭발방지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4404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조해성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4016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풍해성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↑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4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빛반응성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50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107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85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69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폭발성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8342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059C6-1D28-E949-A8D7-3EFB448DB467}"/>
              </a:ext>
            </a:extLst>
          </p:cNvPr>
          <p:cNvCxnSpPr>
            <a:cxnSpLocks/>
          </p:cNvCxnSpPr>
          <p:nvPr/>
        </p:nvCxnSpPr>
        <p:spPr>
          <a:xfrm>
            <a:off x="3792001" y="2953398"/>
            <a:ext cx="1143000" cy="502888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/>
          </p:nvPr>
        </p:nvGraphicFramePr>
        <p:xfrm>
          <a:off x="2135187" y="1268413"/>
          <a:ext cx="7921600" cy="52060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장소 적합성 확인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족 특성 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할로겐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약품이 할로겐에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 적합성 검사에 통과한다면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4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/>
          </p:nvPr>
        </p:nvGraphicFramePr>
        <p:xfrm>
          <a:off x="2135188" y="1268413"/>
          <a:ext cx="7921625" cy="49625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>
            <p:extLst/>
          </p:nvPr>
        </p:nvGraphicFramePr>
        <p:xfrm>
          <a:off x="2135188" y="1268412"/>
          <a:ext cx="7921625" cy="29260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sp>
        <p:nvSpPr>
          <p:cNvPr id="200" name="Google Shape;200;p2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8"/>
          <p:cNvGraphicFramePr/>
          <p:nvPr>
            <p:extLst/>
          </p:nvPr>
        </p:nvGraphicFramePr>
        <p:xfrm>
          <a:off x="2135187" y="1268413"/>
          <a:ext cx="7921600" cy="4899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5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유스케이스.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때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받음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5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818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8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/>
          </p:nvPr>
        </p:nvGraphicFramePr>
        <p:xfrm>
          <a:off x="2135187" y="1268412"/>
          <a:ext cx="7921600" cy="512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사용량 업데이트</a:t>
                      </a:r>
                      <a:endParaRPr lang="ko-KR" altLang="en-US"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칸 오른쪽에 단위 목록도 함께 표시된다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부피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 이용한다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약품의 사용량을 입력하고 단위를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환산하여 해당 약품의 남아있는 양에서 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사용하고 남은 양을  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 표시하여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 양이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20%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 경우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얼마 남지 않았습니다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출력하고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3.1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20%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끝나면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부족한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뒤,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않았습니다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2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9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dirty="0"/>
          </a:p>
        </p:txBody>
      </p:sp>
      <p:graphicFrame>
        <p:nvGraphicFramePr>
          <p:cNvPr id="208" name="Google Shape;208;p29"/>
          <p:cNvGraphicFramePr/>
          <p:nvPr>
            <p:extLst/>
          </p:nvPr>
        </p:nvGraphicFramePr>
        <p:xfrm>
          <a:off x="2135187" y="1268412"/>
          <a:ext cx="7921600" cy="392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60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Alarm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출력해준다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삭제해준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0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4121</Words>
  <Application>Microsoft Macintosh PowerPoint</Application>
  <PresentationFormat>Widescreen</PresentationFormat>
  <Paragraphs>525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Malgun Gothic</vt:lpstr>
      <vt:lpstr>Malgun Gothic</vt:lpstr>
      <vt:lpstr>Arial</vt:lpstr>
      <vt:lpstr>Calibri</vt:lpstr>
      <vt:lpstr>Calibri Light</vt:lpstr>
      <vt:lpstr>Office Theme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My Lab 사용 기기 관리 Use Case Specification</vt:lpstr>
      <vt:lpstr>PowerPoint Presentation</vt:lpstr>
      <vt:lpstr>My Lab 사용 기기 관리 Use Case Specification</vt:lpstr>
      <vt:lpstr>My Lab 사용 기기 관리 Use Case Specification</vt:lpstr>
      <vt:lpstr>My Lab 사용 기기 관리 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 주영</dc:creator>
  <cp:lastModifiedBy>강 주영</cp:lastModifiedBy>
  <cp:revision>6</cp:revision>
  <dcterms:created xsi:type="dcterms:W3CDTF">2019-11-30T15:12:08Z</dcterms:created>
  <dcterms:modified xsi:type="dcterms:W3CDTF">2019-11-30T15:18:10Z</dcterms:modified>
</cp:coreProperties>
</file>