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5" r:id="rId2"/>
    <p:sldId id="336" r:id="rId3"/>
    <p:sldId id="342" r:id="rId4"/>
    <p:sldId id="337" r:id="rId5"/>
    <p:sldId id="343" r:id="rId6"/>
    <p:sldId id="338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>
            <a:extLst>
              <a:ext uri="{FF2B5EF4-FFF2-40B4-BE49-F238E27FC236}">
                <a16:creationId xmlns:a16="http://schemas.microsoft.com/office/drawing/2014/main" id="{809E1221-0A19-E647-B754-724C3B3C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66" y="1432939"/>
            <a:ext cx="2792497" cy="4946400"/>
          </a:xfrm>
          <a:prstGeom prst="rect">
            <a:avLst/>
          </a:prstGeom>
        </p:spPr>
      </p:pic>
      <p:pic>
        <p:nvPicPr>
          <p:cNvPr id="11" name="그림 2">
            <a:extLst>
              <a:ext uri="{FF2B5EF4-FFF2-40B4-BE49-F238E27FC236}">
                <a16:creationId xmlns:a16="http://schemas.microsoft.com/office/drawing/2014/main" id="{B573E716-302E-FF4A-AC6B-188AFD83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09" y="1428342"/>
            <a:ext cx="2804938" cy="4946400"/>
          </a:xfrm>
          <a:prstGeom prst="rect">
            <a:avLst/>
          </a:prstGeom>
        </p:spPr>
      </p:pic>
      <p:pic>
        <p:nvPicPr>
          <p:cNvPr id="10" name="그림 4">
            <a:extLst>
              <a:ext uri="{FF2B5EF4-FFF2-40B4-BE49-F238E27FC236}">
                <a16:creationId xmlns:a16="http://schemas.microsoft.com/office/drawing/2014/main" id="{5FA11516-574E-3045-A28A-C2322A8E1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" y="1428342"/>
            <a:ext cx="2798815" cy="4946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등록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5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>
            <a:extLst>
              <a:ext uri="{FF2B5EF4-FFF2-40B4-BE49-F238E27FC236}">
                <a16:creationId xmlns:a16="http://schemas.microsoft.com/office/drawing/2014/main" id="{B71454C0-AB33-1443-B7C8-13A3981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2" y="1386250"/>
            <a:ext cx="2783361" cy="4946400"/>
          </a:xfrm>
          <a:prstGeom prst="rect">
            <a:avLst/>
          </a:prstGeom>
        </p:spPr>
      </p:pic>
      <p:pic>
        <p:nvPicPr>
          <p:cNvPr id="11" name="그림 2">
            <a:extLst>
              <a:ext uri="{FF2B5EF4-FFF2-40B4-BE49-F238E27FC236}">
                <a16:creationId xmlns:a16="http://schemas.microsoft.com/office/drawing/2014/main" id="{818C8FBD-3264-C840-9AAB-6870D994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53" y="1389301"/>
            <a:ext cx="2791800" cy="4946400"/>
          </a:xfrm>
          <a:prstGeom prst="rect">
            <a:avLst/>
          </a:prstGeom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667E3456-4E67-3441-92D5-8823E6E36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4" y="1386250"/>
            <a:ext cx="2791800" cy="4946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삭제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1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예약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2">
            <a:extLst>
              <a:ext uri="{FF2B5EF4-FFF2-40B4-BE49-F238E27FC236}">
                <a16:creationId xmlns:a16="http://schemas.microsoft.com/office/drawing/2014/main" id="{67A27397-D39B-44D6-B032-7E265544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" y="1413961"/>
            <a:ext cx="2759557" cy="4945559"/>
          </a:xfrm>
          <a:prstGeom prst="rect">
            <a:avLst/>
          </a:prstGeom>
        </p:spPr>
      </p:pic>
      <p:pic>
        <p:nvPicPr>
          <p:cNvPr id="11" name="그림 2">
            <a:extLst>
              <a:ext uri="{FF2B5EF4-FFF2-40B4-BE49-F238E27FC236}">
                <a16:creationId xmlns:a16="http://schemas.microsoft.com/office/drawing/2014/main" id="{BFB84220-9B74-4F8E-A556-0D09B54CC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00" y="1413961"/>
            <a:ext cx="2771922" cy="4946400"/>
          </a:xfrm>
          <a:prstGeom prst="rect">
            <a:avLst/>
          </a:prstGeom>
        </p:spPr>
      </p:pic>
      <p:pic>
        <p:nvPicPr>
          <p:cNvPr id="12" name="그림 2">
            <a:extLst>
              <a:ext uri="{FF2B5EF4-FFF2-40B4-BE49-F238E27FC236}">
                <a16:creationId xmlns:a16="http://schemas.microsoft.com/office/drawing/2014/main" id="{BE55D18F-E3B4-4A92-ACCB-A1E4605C1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3" y="1413961"/>
            <a:ext cx="2769553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예약 </a:t>
            </a:r>
            <a:r>
              <a:rPr lang="en-US" altLang="ko-KR" sz="2800" dirty="0"/>
              <a:t>AF</a:t>
            </a:r>
            <a:r>
              <a:rPr lang="ko-KR" altLang="en-US" sz="2800" dirty="0"/>
              <a:t>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그림 2">
            <a:extLst>
              <a:ext uri="{FF2B5EF4-FFF2-40B4-BE49-F238E27FC236}">
                <a16:creationId xmlns:a16="http://schemas.microsoft.com/office/drawing/2014/main" id="{7F46C2A2-54B5-4E19-9FB2-0D4369C4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67" y="1397728"/>
            <a:ext cx="2771922" cy="4946400"/>
          </a:xfrm>
          <a:prstGeom prst="rect">
            <a:avLst/>
          </a:prstGeom>
        </p:spPr>
      </p:pic>
      <p:pic>
        <p:nvPicPr>
          <p:cNvPr id="11" name="그림 2">
            <a:extLst>
              <a:ext uri="{FF2B5EF4-FFF2-40B4-BE49-F238E27FC236}">
                <a16:creationId xmlns:a16="http://schemas.microsoft.com/office/drawing/2014/main" id="{5D3DEBC0-38E5-41B2-9DAC-F52608BD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02" y="1397728"/>
            <a:ext cx="2746795" cy="4946400"/>
          </a:xfrm>
          <a:prstGeom prst="rect">
            <a:avLst/>
          </a:prstGeom>
        </p:spPr>
      </p:pic>
      <p:pic>
        <p:nvPicPr>
          <p:cNvPr id="12" name="그림 2">
            <a:extLst>
              <a:ext uri="{FF2B5EF4-FFF2-40B4-BE49-F238E27FC236}">
                <a16:creationId xmlns:a16="http://schemas.microsoft.com/office/drawing/2014/main" id="{20DB8D76-73C9-496C-A2C8-390D44F13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" y="1397728"/>
            <a:ext cx="2763049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예약 </a:t>
            </a:r>
            <a:r>
              <a:rPr lang="en-US" altLang="ko-KR" sz="2800" dirty="0"/>
              <a:t>AF</a:t>
            </a:r>
            <a:r>
              <a:rPr lang="ko-KR" altLang="en-US" sz="2800" dirty="0"/>
              <a:t>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2">
            <a:extLst>
              <a:ext uri="{FF2B5EF4-FFF2-40B4-BE49-F238E27FC236}">
                <a16:creationId xmlns:a16="http://schemas.microsoft.com/office/drawing/2014/main" id="{BF743C51-D7FB-4CF0-9C83-A52FBBF3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6" y="1397728"/>
            <a:ext cx="2791106" cy="4946400"/>
          </a:xfrm>
          <a:prstGeom prst="rect">
            <a:avLst/>
          </a:prstGeom>
        </p:spPr>
      </p:pic>
      <p:pic>
        <p:nvPicPr>
          <p:cNvPr id="8" name="그림 2">
            <a:extLst>
              <a:ext uri="{FF2B5EF4-FFF2-40B4-BE49-F238E27FC236}">
                <a16:creationId xmlns:a16="http://schemas.microsoft.com/office/drawing/2014/main" id="{AA33EFA3-0F0D-4B33-A1BE-87904CD9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83" y="1397728"/>
            <a:ext cx="2798833" cy="4946400"/>
          </a:xfrm>
          <a:prstGeom prst="rect">
            <a:avLst/>
          </a:prstGeom>
        </p:spPr>
      </p:pic>
      <p:pic>
        <p:nvPicPr>
          <p:cNvPr id="9" name="그림 2">
            <a:extLst>
              <a:ext uri="{FF2B5EF4-FFF2-40B4-BE49-F238E27FC236}">
                <a16:creationId xmlns:a16="http://schemas.microsoft.com/office/drawing/2014/main" id="{5837BAEC-F3A8-4DF7-9656-35726A3AE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00" y="1397728"/>
            <a:ext cx="2787774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1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기기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기기 예약 삭제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94D2D007-7CB9-40EA-AF36-FFC3F8E0D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" y="1394512"/>
            <a:ext cx="2800256" cy="4946400"/>
          </a:xfrm>
          <a:prstGeom prst="rect">
            <a:avLst/>
          </a:prstGeom>
        </p:spPr>
      </p:pic>
      <p:pic>
        <p:nvPicPr>
          <p:cNvPr id="13" name="그림 2">
            <a:extLst>
              <a:ext uri="{FF2B5EF4-FFF2-40B4-BE49-F238E27FC236}">
                <a16:creationId xmlns:a16="http://schemas.microsoft.com/office/drawing/2014/main" id="{F7C06C88-A8D4-4106-97A4-320C48BD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00" y="1403595"/>
            <a:ext cx="2780999" cy="4946400"/>
          </a:xfrm>
          <a:prstGeom prst="rect">
            <a:avLst/>
          </a:prstGeom>
        </p:spPr>
      </p:pic>
      <p:pic>
        <p:nvPicPr>
          <p:cNvPr id="14" name="그림 2">
            <a:extLst>
              <a:ext uri="{FF2B5EF4-FFF2-40B4-BE49-F238E27FC236}">
                <a16:creationId xmlns:a16="http://schemas.microsoft.com/office/drawing/2014/main" id="{6D130B8F-A696-44E5-BCEA-4D3A99C2B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70" y="1393346"/>
            <a:ext cx="2798833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7056</TotalTime>
  <Words>57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my Lab 기기 관리 – 기기 등록 GUI</vt:lpstr>
      <vt:lpstr>my Lab 기기 관리 – 기기 삭제 GUI</vt:lpstr>
      <vt:lpstr>my Lab 기기 관리 – 기기 예약 GUI</vt:lpstr>
      <vt:lpstr>my Lab 기기 관리 – 기기 예약 AF GUI</vt:lpstr>
      <vt:lpstr>my Lab 기기 관리 – 기기 예약 AF GUI</vt:lpstr>
      <vt:lpstr>my Lab 기기 관리 – 기기 예약 삭제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HB</dc:creator>
  <cp:lastModifiedBy>한빈 이</cp:lastModifiedBy>
  <cp:revision>510</cp:revision>
  <cp:lastPrinted>2012-12-19T08:26:52Z</cp:lastPrinted>
  <dcterms:created xsi:type="dcterms:W3CDTF">2012-10-10T06:20:37Z</dcterms:created>
  <dcterms:modified xsi:type="dcterms:W3CDTF">2019-12-09T09:15:46Z</dcterms:modified>
</cp:coreProperties>
</file>