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0" r:id="rId5"/>
    <p:sldId id="276" r:id="rId6"/>
    <p:sldId id="274" r:id="rId7"/>
    <p:sldId id="262" r:id="rId8"/>
    <p:sldId id="277" r:id="rId9"/>
    <p:sldId id="265" r:id="rId10"/>
    <p:sldId id="267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/>
    <p:restoredTop sz="86420"/>
  </p:normalViewPr>
  <p:slideViewPr>
    <p:cSldViewPr snapToGrid="0" snapToObjects="1">
      <p:cViewPr varScale="1">
        <p:scale>
          <a:sx n="108" d="100"/>
          <a:sy n="108" d="100"/>
        </p:scale>
        <p:origin x="20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8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CD13-6A96-A044-BF40-94A3BBC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0D90E-C30E-AD4D-93BB-18DD14B8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83940"/>
            <a:ext cx="7518400" cy="2095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07A33-7FC5-C84E-9CBF-EA3A931DCB41}"/>
              </a:ext>
            </a:extLst>
          </p:cNvPr>
          <p:cNvSpPr txBox="1"/>
          <p:nvPr/>
        </p:nvSpPr>
        <p:spPr>
          <a:xfrm>
            <a:off x="628650" y="4258557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해당 유저의 </a:t>
            </a:r>
            <a:r>
              <a:rPr kumimoji="1" lang="en-US" altLang="ko-KR" dirty="0"/>
              <a:t>id(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userRepository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findByID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메소드를</a:t>
            </a:r>
            <a:r>
              <a:rPr kumimoji="1" lang="ko-KR" altLang="en-US" dirty="0"/>
              <a:t> 호출해 해당 유저의</a:t>
            </a:r>
            <a:r>
              <a:rPr kumimoji="1" lang="en-US" altLang="ko-KR" dirty="0"/>
              <a:t>(id)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</a:t>
            </a:r>
            <a:r>
              <a:rPr kumimoji="1" lang="ko-KR" altLang="en-US" dirty="0"/>
              <a:t>클래스 인스턴스를 </a:t>
            </a:r>
            <a:r>
              <a:rPr kumimoji="1" lang="ko-KR" altLang="en-US" dirty="0" err="1"/>
              <a:t>리턴받는다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user </a:t>
            </a:r>
            <a:r>
              <a:rPr kumimoji="1" lang="ko-KR" altLang="en-US" dirty="0"/>
              <a:t>인스턴스 안에는 </a:t>
            </a:r>
            <a:r>
              <a:rPr kumimoji="1" lang="en-US" altLang="ko-KR" dirty="0"/>
              <a:t>chemicals</a:t>
            </a:r>
            <a:r>
              <a:rPr kumimoji="1" lang="ko-KR" altLang="en-US" dirty="0"/>
              <a:t>라는 속성으로 유저가 추가한 모든 화학약품들의 리스트가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(Chemical</a:t>
            </a:r>
            <a:r>
              <a:rPr kumimoji="1" lang="ko-KR" altLang="en-US" dirty="0"/>
              <a:t> 클래스의 리스트</a:t>
            </a:r>
            <a:r>
              <a:rPr kumimoji="1"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getter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chemicals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요청의 결과로 돌려준다</a:t>
            </a:r>
            <a:r>
              <a:rPr kumimoji="1" lang="en-US" altLang="ko-KR" dirty="0"/>
              <a:t>. (JSON</a:t>
            </a:r>
            <a:r>
              <a:rPr kumimoji="1" lang="ko-KR" altLang="en-US" dirty="0"/>
              <a:t>형식으로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9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C89-6D9A-2144-B6ED-DB26B42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F1FF0-7693-F441-805E-26DDA8118337}"/>
              </a:ext>
            </a:extLst>
          </p:cNvPr>
          <p:cNvGrpSpPr/>
          <p:nvPr/>
        </p:nvGrpSpPr>
        <p:grpSpPr>
          <a:xfrm>
            <a:off x="692150" y="1643487"/>
            <a:ext cx="7759700" cy="4239025"/>
            <a:chOff x="692150" y="1063938"/>
            <a:chExt cx="7759700" cy="4239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A9824-94FB-6F42-8724-2151EED3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1794420"/>
              <a:ext cx="7601844" cy="35085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E3269B-01C7-1E4F-9ED6-2121970B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1063938"/>
              <a:ext cx="7759700" cy="72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43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F894-012C-8548-9FB8-C1EA274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0A60B-B8D2-FB41-AF9C-A99E919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90" y="1229280"/>
            <a:ext cx="5975618" cy="2532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2256-BBC3-AC4A-9B5A-B83ED5BDB1F0}"/>
              </a:ext>
            </a:extLst>
          </p:cNvPr>
          <p:cNvSpPr txBox="1"/>
          <p:nvPr/>
        </p:nvSpPr>
        <p:spPr>
          <a:xfrm>
            <a:off x="901700" y="4142180"/>
            <a:ext cx="734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입력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해당 유저의 </a:t>
            </a:r>
            <a:r>
              <a:rPr kumimoji="1" lang="en-US" altLang="ko-KR" sz="1600" dirty="0"/>
              <a:t>id(</a:t>
            </a:r>
            <a:r>
              <a:rPr kumimoji="1" lang="en-US" altLang="ko-KR" sz="1600" dirty="0" err="1"/>
              <a:t>userID</a:t>
            </a:r>
            <a:r>
              <a:rPr kumimoji="1" lang="en-US" altLang="ko-KR" sz="1600" dirty="0"/>
              <a:t>), </a:t>
            </a:r>
            <a:r>
              <a:rPr kumimoji="1" lang="ko-KR" altLang="en-US" sz="1600" dirty="0"/>
              <a:t>화학약품의 이름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화학약품이 보관될 장소</a:t>
            </a:r>
            <a:r>
              <a:rPr kumimoji="1" lang="en-US" altLang="ko-KR" sz="1600" dirty="0"/>
              <a:t>(Chemical</a:t>
            </a:r>
            <a:r>
              <a:rPr kumimoji="1" lang="ko-KR" altLang="en-US" sz="1600" dirty="0"/>
              <a:t> 클래스의 인스턴스로 자동 매핑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클래스의 </a:t>
            </a:r>
            <a:r>
              <a:rPr kumimoji="1" lang="en-US" altLang="ko-KR" sz="1600" dirty="0" err="1"/>
              <a:t>setPresentTime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현재 시간을 등록해준다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chemicalRepository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save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화학 약품을 등록 해 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primary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key(id)</a:t>
            </a:r>
            <a:r>
              <a:rPr kumimoji="1" lang="ko-KR" altLang="en-US" sz="1600" dirty="0"/>
              <a:t>가 포함된 완전한 인스턴스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</a:t>
            </a:r>
            <a:r>
              <a:rPr kumimoji="1" lang="ko-KR" altLang="en-US" sz="1600" dirty="0" err="1"/>
              <a:t>리턴받는다</a:t>
            </a:r>
            <a:r>
              <a:rPr kumimoji="1"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userRepository</a:t>
            </a:r>
            <a:r>
              <a:rPr kumimoji="1" lang="ko-KR" altLang="en-US" sz="1600" dirty="0"/>
              <a:t>의 </a:t>
            </a:r>
            <a:r>
              <a:rPr kumimoji="1" lang="en-US" altLang="ko-KR" sz="1600" dirty="0" err="1"/>
              <a:t>findByID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통해 유저를 찾아주고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유저의 </a:t>
            </a:r>
            <a:r>
              <a:rPr kumimoji="1" lang="en-US" altLang="ko-KR" sz="1600" dirty="0"/>
              <a:t>chemicals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savedChemical</a:t>
            </a:r>
            <a:r>
              <a:rPr kumimoji="1" lang="ko-KR" altLang="en-US" sz="1600" dirty="0"/>
              <a:t>을 추가 해 준다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user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저장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 간의 </a:t>
            </a:r>
            <a:r>
              <a:rPr kumimoji="1" lang="en-US" altLang="ko-KR" sz="1600" dirty="0"/>
              <a:t>relationship</a:t>
            </a:r>
            <a:r>
              <a:rPr kumimoji="1" lang="ko-KR" altLang="en-US" sz="1600" dirty="0"/>
              <a:t> 또한 저장 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 err="1"/>
              <a:t>리턴값은</a:t>
            </a:r>
            <a:r>
              <a:rPr kumimoji="1" lang="ko-KR" altLang="en-US" sz="1600" dirty="0"/>
              <a:t> 없다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7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Diagram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7E95F-58C8-F743-A9E0-C8DAD9C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9" y="1084944"/>
            <a:ext cx="6561437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AADB-B610-9249-803C-9EF4F536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ORM,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B5035-64B5-4847-9F6B-C218E82F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519" y="2236593"/>
            <a:ext cx="3420836" cy="33875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ko-KR" sz="2000" dirty="0"/>
              <a:t>ORM : RDB </a:t>
            </a:r>
            <a:r>
              <a:rPr kumimoji="1" lang="ko-KR" altLang="en-US" sz="2000" dirty="0"/>
              <a:t>테이블을 객체지향적으로 사용하기 위한 기술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ORM</a:t>
            </a:r>
            <a:r>
              <a:rPr kumimoji="1" lang="ko-KR" altLang="en-US" sz="2000" dirty="0"/>
              <a:t>을 사용하면 </a:t>
            </a:r>
            <a:r>
              <a:rPr kumimoji="1" lang="en-US" altLang="ko-KR" sz="2000" dirty="0"/>
              <a:t>RDB </a:t>
            </a:r>
            <a:r>
              <a:rPr kumimoji="1" lang="ko-KR" altLang="en-US" sz="2000" dirty="0"/>
              <a:t>테이블을 객체지향적으로 다룰 수 있게 됨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JPA : ORM </a:t>
            </a:r>
            <a:r>
              <a:rPr kumimoji="1" lang="ko-KR" altLang="en-US" sz="2000" dirty="0"/>
              <a:t>구현체들에 대한 표준 인터페이스 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@Entity</a:t>
            </a:r>
            <a:r>
              <a:rPr kumimoji="1" lang="ko-KR" altLang="en-US" sz="2000" dirty="0"/>
              <a:t>가 있는 클래스</a:t>
            </a:r>
            <a:r>
              <a:rPr kumimoji="1" lang="en-US" altLang="ko-KR" sz="2000" dirty="0"/>
              <a:t> + </a:t>
            </a:r>
            <a:r>
              <a:rPr kumimoji="1" lang="en-US" altLang="ko-KR" sz="2000" dirty="0" err="1"/>
              <a:t>CrudRepository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인터페이스</a:t>
            </a:r>
            <a:endParaRPr kumimoji="1" lang="en-US" altLang="ko-KR" sz="2000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9A680FE-21DB-EB42-81E1-67A116C1E754}"/>
              </a:ext>
            </a:extLst>
          </p:cNvPr>
          <p:cNvCxnSpPr>
            <a:cxnSpLocks/>
          </p:cNvCxnSpPr>
          <p:nvPr/>
        </p:nvCxnSpPr>
        <p:spPr>
          <a:xfrm>
            <a:off x="4572000" y="1361080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C7F1BE-AB2F-3F40-A4CB-F59C44629D3D}"/>
              </a:ext>
            </a:extLst>
          </p:cNvPr>
          <p:cNvSpPr txBox="1">
            <a:spLocks/>
          </p:cNvSpPr>
          <p:nvPr/>
        </p:nvSpPr>
        <p:spPr>
          <a:xfrm>
            <a:off x="682911" y="2662238"/>
            <a:ext cx="3420836" cy="2536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2000" dirty="0"/>
              <a:t>시스템에서 사용되는 정보들은 </a:t>
            </a:r>
            <a:r>
              <a:rPr kumimoji="1" lang="en-US" altLang="ko-KR" sz="2000" dirty="0"/>
              <a:t>RDB</a:t>
            </a:r>
            <a:r>
              <a:rPr kumimoji="1" lang="ko-KR" altLang="en-US" sz="2000" dirty="0"/>
              <a:t>에 저장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개발 환경은 </a:t>
            </a:r>
            <a:r>
              <a:rPr kumimoji="1" lang="en-US" altLang="ko-KR" sz="2000" dirty="0"/>
              <a:t>Java</a:t>
            </a:r>
            <a:r>
              <a:rPr kumimoji="1" lang="ko-KR" altLang="en-US" sz="2000" dirty="0"/>
              <a:t>언어 기반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RDB</a:t>
            </a:r>
            <a:r>
              <a:rPr kumimoji="1" lang="ko-KR" altLang="en-US" sz="2000" dirty="0"/>
              <a:t>테이블은 </a:t>
            </a:r>
            <a:r>
              <a:rPr kumimoji="1" lang="en-US" altLang="ko-KR" sz="2000" dirty="0"/>
              <a:t>Java</a:t>
            </a:r>
            <a:r>
              <a:rPr kumimoji="1" lang="ko-KR" altLang="en-US" sz="2000" dirty="0"/>
              <a:t> 언어로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객체지향적으로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접근하기 어렵다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285634" y="1986994"/>
            <a:ext cx="3525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@Entity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어노테이션이</a:t>
            </a:r>
            <a:r>
              <a:rPr kumimoji="1" lang="ko-KR" altLang="en-US" sz="1600" dirty="0"/>
              <a:t> 적용된 클래스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JPA</a:t>
            </a:r>
            <a:r>
              <a:rPr kumimoji="1" lang="ko-KR" altLang="en-US" sz="1600" dirty="0"/>
              <a:t>가 관리하는 클래스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@Table(name=“chemical”) : </a:t>
            </a:r>
            <a:r>
              <a:rPr kumimoji="1" lang="ko-KR" altLang="en-US" sz="1600" dirty="0" err="1"/>
              <a:t>엔티티와</a:t>
            </a:r>
            <a:r>
              <a:rPr kumimoji="1" lang="ko-KR" altLang="en-US" sz="1600" dirty="0"/>
              <a:t> 매핑 될 테이블을 지정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NoArgsConstructor</a:t>
            </a:r>
            <a:r>
              <a:rPr kumimoji="1" lang="en-US" altLang="ko-KR" sz="1600" dirty="0"/>
              <a:t> : Lombok</a:t>
            </a:r>
            <a:r>
              <a:rPr kumimoji="1" lang="ko-KR" altLang="en-US" sz="1600" dirty="0"/>
              <a:t> 라이브러리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디폴트 </a:t>
            </a:r>
            <a:r>
              <a:rPr kumimoji="1" lang="ko-KR" altLang="en-US" sz="1600" dirty="0" err="1"/>
              <a:t>생성자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@Data : Lombok </a:t>
            </a:r>
            <a:r>
              <a:rPr kumimoji="1" lang="ko-KR" altLang="en-US" sz="1600" dirty="0"/>
              <a:t>라이브러리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getter, setter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이 클래스의 속성들로 이루어진 데이터베이스 테이블이 자동으로 생성되고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클래스의 인스턴스 하나는 테이블의 행 하나와 </a:t>
            </a:r>
            <a:r>
              <a:rPr kumimoji="1" lang="ko-KR" altLang="en-US" sz="1600" dirty="0" err="1"/>
              <a:t>매핑된다</a:t>
            </a: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79149"/>
            <a:ext cx="3752422" cy="37012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AA6D25A-A761-5447-A698-A7B2A2C1E054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199214" y="2813445"/>
            <a:ext cx="3525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@Id : PK</a:t>
            </a:r>
            <a:r>
              <a:rPr kumimoji="1" lang="ko-KR" altLang="en-US" sz="1600" dirty="0"/>
              <a:t>와 매핑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GeneratedValue</a:t>
            </a:r>
            <a:r>
              <a:rPr kumimoji="1" lang="en-US" altLang="ko-KR" sz="1600" dirty="0"/>
              <a:t> : </a:t>
            </a:r>
            <a:r>
              <a:rPr kumimoji="1" lang="ko-KR" altLang="en-US" sz="1600" dirty="0"/>
              <a:t>키 자동 생성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@Column : DB </a:t>
            </a:r>
            <a:r>
              <a:rPr kumimoji="1" lang="ko-KR" altLang="en-US" sz="1600" dirty="0"/>
              <a:t>컬럼 하나와 매핑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id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PK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가지고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name, place,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putDate</a:t>
            </a:r>
            <a:r>
              <a:rPr kumimoji="1" lang="ko-KR" altLang="en-US" sz="1600" dirty="0"/>
              <a:t>의 컬럼을 가진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이라는 테이블과 </a:t>
            </a:r>
            <a:r>
              <a:rPr kumimoji="1" lang="ko-KR" altLang="en-US" sz="1600" dirty="0" err="1"/>
              <a:t>매핑되는</a:t>
            </a:r>
            <a:r>
              <a:rPr kumimoji="1" lang="ko-KR" altLang="en-US" sz="1600" dirty="0"/>
              <a:t> 클래스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51776"/>
            <a:ext cx="3837729" cy="378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9B6D38-5383-FC42-A730-F9233D855392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A11A9-8D11-CA42-B026-409DFF86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" y="1842054"/>
            <a:ext cx="4779327" cy="3800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618323" y="2151727"/>
            <a:ext cx="3525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id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PK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가지고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email, name, password</a:t>
            </a:r>
            <a:r>
              <a:rPr kumimoji="1" lang="ko-KR" altLang="en-US" sz="1600" dirty="0"/>
              <a:t>라는 컬럼을 가진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라는 테이블과 </a:t>
            </a:r>
            <a:r>
              <a:rPr kumimoji="1" lang="ko-KR" altLang="en-US" sz="1600" dirty="0" err="1"/>
              <a:t>매핑되는</a:t>
            </a:r>
            <a:r>
              <a:rPr kumimoji="1" lang="ko-KR" altLang="en-US" sz="1600" dirty="0"/>
              <a:t> 클래스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@</a:t>
            </a:r>
            <a:r>
              <a:rPr kumimoji="1" lang="en-US" altLang="ko-KR" sz="1600" dirty="0" err="1"/>
              <a:t>ManyToMany</a:t>
            </a:r>
            <a:r>
              <a:rPr kumimoji="1" lang="en-US" altLang="ko-KR" sz="1600" dirty="0"/>
              <a:t> or @</a:t>
            </a:r>
            <a:r>
              <a:rPr kumimoji="1" lang="en-US" altLang="ko-KR" sz="1600" dirty="0" err="1"/>
              <a:t>OneToMany</a:t>
            </a:r>
            <a:r>
              <a:rPr kumimoji="1" lang="en-US" altLang="ko-KR" sz="1600" dirty="0"/>
              <a:t>  : </a:t>
            </a:r>
            <a:r>
              <a:rPr kumimoji="1" lang="ko-KR" altLang="en-US" sz="1600" dirty="0"/>
              <a:t>테이블 간의 </a:t>
            </a:r>
            <a:r>
              <a:rPr kumimoji="1" lang="ko-KR" altLang="en-US" sz="1600" dirty="0" err="1"/>
              <a:t>릴레이션십</a:t>
            </a:r>
            <a:r>
              <a:rPr kumimoji="1" lang="ko-KR" altLang="en-US" sz="1600" dirty="0"/>
              <a:t> 매핑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테이블의 </a:t>
            </a:r>
            <a:r>
              <a:rPr kumimoji="1" lang="en-US" altLang="ko-KR" sz="1600" dirty="0"/>
              <a:t>id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chemical</a:t>
            </a:r>
            <a:r>
              <a:rPr kumimoji="1" lang="ko-KR" altLang="en-US" sz="1600" dirty="0"/>
              <a:t>테이블의 </a:t>
            </a:r>
            <a:r>
              <a:rPr kumimoji="1" lang="en-US" altLang="ko-KR" sz="1600" dirty="0"/>
              <a:t>id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이용한 연결 테이블이 생성 되고 </a:t>
            </a:r>
            <a:r>
              <a:rPr kumimoji="1" lang="en-US" altLang="ko-KR" sz="1600" dirty="0"/>
              <a:t>many to many </a:t>
            </a:r>
            <a:r>
              <a:rPr kumimoji="1" lang="ko-KR" altLang="en-US" sz="1600" dirty="0"/>
              <a:t>관계가 설정된다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1D06B7A-2F21-F14F-AC66-76692B8564E3}"/>
              </a:ext>
            </a:extLst>
          </p:cNvPr>
          <p:cNvCxnSpPr>
            <a:cxnSpLocks/>
          </p:cNvCxnSpPr>
          <p:nvPr/>
        </p:nvCxnSpPr>
        <p:spPr>
          <a:xfrm>
            <a:off x="5391789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676142"/>
            <a:ext cx="4759099" cy="3919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512159" y="1127392"/>
            <a:ext cx="34171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CrudRepository</a:t>
            </a:r>
            <a:r>
              <a:rPr kumimoji="1" lang="ko-KR" altLang="en-US" sz="1600" dirty="0"/>
              <a:t> 인터페이스를 이용해 데이터베이스의</a:t>
            </a:r>
            <a:r>
              <a:rPr kumimoji="1" lang="en-US" altLang="ko-KR" sz="1600" dirty="0"/>
              <a:t> CRUD</a:t>
            </a:r>
            <a:r>
              <a:rPr kumimoji="1" lang="ko-KR" altLang="en-US" sz="1600" dirty="0"/>
              <a:t> 연산을 간편하게 수행 가능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각 </a:t>
            </a:r>
            <a:r>
              <a:rPr kumimoji="1" lang="en-US" altLang="ko-KR" sz="1600" dirty="0"/>
              <a:t>@Entity</a:t>
            </a:r>
            <a:r>
              <a:rPr kumimoji="1" lang="ko-KR" altLang="en-US" sz="1600" dirty="0"/>
              <a:t>가 있는 클래스 마다 하나의 인터페이스를 만들어 주면 되며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각 테이블의 모든 연산은 해당 테이블의 인터페이스를 통해 이용하면 됨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save, delete</a:t>
            </a:r>
            <a:r>
              <a:rPr kumimoji="1" lang="ko-KR" altLang="en-US" sz="1600" dirty="0"/>
              <a:t>와 같은 </a:t>
            </a:r>
            <a:r>
              <a:rPr kumimoji="1" lang="ko-KR" altLang="en-US" sz="1600" dirty="0" err="1"/>
              <a:t>메소드는</a:t>
            </a:r>
            <a:r>
              <a:rPr kumimoji="1" lang="ko-KR" altLang="en-US" sz="1600" dirty="0"/>
              <a:t> 이미 정의되어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바로 사용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쿼리 </a:t>
            </a:r>
            <a:r>
              <a:rPr kumimoji="1" lang="ko-KR" altLang="en-US" sz="1600" dirty="0" err="1"/>
              <a:t>메소드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정해진 규칙에 따라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정의만 해 주면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구현 안해도 됨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쿼리를 작성 하지 않고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코드상의</a:t>
            </a:r>
            <a:r>
              <a:rPr kumimoji="1" lang="ko-KR" altLang="en-US" sz="1600" dirty="0"/>
              <a:t> 구현 없이도 모든 질의를 수행 가능하다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예를 들어 </a:t>
            </a:r>
            <a:r>
              <a:rPr kumimoji="1" lang="en-US" altLang="ko-KR" sz="1600" dirty="0" err="1"/>
              <a:t>findByEmail</a:t>
            </a:r>
            <a:r>
              <a:rPr kumimoji="1" lang="ko-KR" altLang="en-US" sz="1600" dirty="0"/>
              <a:t>이라는 </a:t>
            </a:r>
            <a:r>
              <a:rPr kumimoji="1" lang="ko-KR" altLang="en-US" sz="1600" dirty="0" err="1"/>
              <a:t>메소드를</a:t>
            </a:r>
            <a:r>
              <a:rPr kumimoji="1" lang="ko-KR" altLang="en-US" sz="1600" dirty="0"/>
              <a:t> 정의 해 주면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테이블의 속성 중 해당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 값을 가지고 있는 </a:t>
            </a:r>
            <a:r>
              <a:rPr kumimoji="1" lang="ko-KR" altLang="en-US" sz="1600" dirty="0" err="1"/>
              <a:t>튜플을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리턴해준다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FE032F-1FCA-044F-899F-DA6A6DF56DBA}"/>
              </a:ext>
            </a:extLst>
          </p:cNvPr>
          <p:cNvCxnSpPr>
            <a:cxnSpLocks/>
          </p:cNvCxnSpPr>
          <p:nvPr/>
        </p:nvCxnSpPr>
        <p:spPr>
          <a:xfrm>
            <a:off x="5355771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486400" y="2572768"/>
            <a:ext cx="3417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findByEmail</a:t>
            </a:r>
            <a:r>
              <a:rPr kumimoji="1" lang="en-US" altLang="ko-KR" sz="1600" dirty="0"/>
              <a:t>(email) : user</a:t>
            </a:r>
            <a:r>
              <a:rPr kumimoji="1" lang="ko-KR" altLang="en-US" sz="1600" dirty="0"/>
              <a:t>테이블의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 컬럼의 값 중 </a:t>
            </a:r>
            <a:r>
              <a:rPr kumimoji="1" lang="ko-KR" altLang="en-US" sz="1600" dirty="0" err="1"/>
              <a:t>파라미터로</a:t>
            </a:r>
            <a:r>
              <a:rPr kumimoji="1" lang="ko-KR" altLang="en-US" sz="1600" dirty="0"/>
              <a:t> 들어오는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의 값에 해당하는 행을 찾아서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클래스의 인스턴스로 리턴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 err="1"/>
              <a:t>findById</a:t>
            </a:r>
            <a:r>
              <a:rPr kumimoji="1" lang="en-US" altLang="ko-KR" sz="1600" dirty="0"/>
              <a:t>(id) : user</a:t>
            </a:r>
            <a:r>
              <a:rPr kumimoji="1" lang="ko-KR" altLang="en-US" sz="1600" dirty="0"/>
              <a:t>테이블의 </a:t>
            </a:r>
            <a:r>
              <a:rPr kumimoji="1" lang="en-US" altLang="ko-KR" sz="1600" dirty="0"/>
              <a:t>id</a:t>
            </a:r>
            <a:r>
              <a:rPr kumimoji="1" lang="ko-KR" altLang="en-US" sz="1600" dirty="0"/>
              <a:t>컬럼</a:t>
            </a:r>
            <a:r>
              <a:rPr kumimoji="1" lang="en-US" altLang="ko-KR" sz="1600" dirty="0"/>
              <a:t>(PK)</a:t>
            </a:r>
            <a:r>
              <a:rPr kumimoji="1" lang="ko-KR" altLang="en-US" sz="1600" dirty="0"/>
              <a:t>의 값 중 </a:t>
            </a:r>
            <a:r>
              <a:rPr kumimoji="1" lang="ko-KR" altLang="en-US" sz="1600" dirty="0" err="1"/>
              <a:t>파라미터로</a:t>
            </a:r>
            <a:r>
              <a:rPr kumimoji="1" lang="ko-KR" altLang="en-US" sz="1600" dirty="0"/>
              <a:t> 들어오는 </a:t>
            </a:r>
            <a:r>
              <a:rPr kumimoji="1" lang="en-US" altLang="ko-KR" sz="1600" dirty="0"/>
              <a:t>email</a:t>
            </a:r>
            <a:r>
              <a:rPr kumimoji="1" lang="ko-KR" altLang="en-US" sz="1600" dirty="0"/>
              <a:t>의 값에 해당하는 행을 찾아서 </a:t>
            </a:r>
            <a:r>
              <a:rPr kumimoji="1" lang="en-US" altLang="ko-KR" sz="1600" dirty="0"/>
              <a:t>User</a:t>
            </a:r>
            <a:r>
              <a:rPr kumimoji="1" lang="ko-KR" altLang="en-US" sz="1600" dirty="0"/>
              <a:t>클래스의 인스턴스로 리턴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04BC7-DB8B-A34D-BEDD-6E4875E8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6" y="3413532"/>
            <a:ext cx="4723470" cy="8730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3DEEF3B-CE60-964F-8297-5C2D1BA35FBE}"/>
              </a:ext>
            </a:extLst>
          </p:cNvPr>
          <p:cNvCxnSpPr>
            <a:cxnSpLocks/>
          </p:cNvCxnSpPr>
          <p:nvPr/>
        </p:nvCxnSpPr>
        <p:spPr>
          <a:xfrm>
            <a:off x="5332020" y="1499968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384FF-793E-754E-BB0D-003C56E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2" y="1714794"/>
            <a:ext cx="8226096" cy="3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2706</TotalTime>
  <Words>533</Words>
  <Application>Microsoft Macintosh PowerPoint</Application>
  <PresentationFormat>화면 슬라이드 쇼(4:3)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 Diagram</vt:lpstr>
      <vt:lpstr>ORM, JPA</vt:lpstr>
      <vt:lpstr>@Entity 클래스</vt:lpstr>
      <vt:lpstr>@Entity 클래스</vt:lpstr>
      <vt:lpstr>@Entity 클래스</vt:lpstr>
      <vt:lpstr>CrudRepository Interface</vt:lpstr>
      <vt:lpstr>CrudRepository Interface</vt:lpstr>
      <vt:lpstr>화학 약품 리스트 불러오기</vt:lpstr>
      <vt:lpstr>Implementation (Control Class)</vt:lpstr>
      <vt:lpstr>화학 약품 추가하기</vt:lpstr>
      <vt:lpstr>Implementation (Control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35</cp:revision>
  <dcterms:created xsi:type="dcterms:W3CDTF">2019-10-28T07:59:46Z</dcterms:created>
  <dcterms:modified xsi:type="dcterms:W3CDTF">2019-11-12T05:52:25Z</dcterms:modified>
</cp:coreProperties>
</file>