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7"/>
  </p:notesMasterIdLst>
  <p:sldIdLst>
    <p:sldId id="283" r:id="rId2"/>
    <p:sldId id="284" r:id="rId3"/>
    <p:sldId id="285" r:id="rId4"/>
    <p:sldId id="286" r:id="rId5"/>
    <p:sldId id="274" r:id="rId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936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94FB28-185C-453D-A606-E797A64B86D3}">
  <a:tblStyle styleId="{A394FB28-185C-453D-A606-E797A64B86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1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060" y="44"/>
      </p:cViewPr>
      <p:guideLst>
        <p:guide orient="horz" pos="2160"/>
        <p:guide pos="2880"/>
        <p:guide orient="horz" pos="936"/>
      </p:guideLst>
    </p:cSldViewPr>
  </p:slideViewPr>
  <p:outlineViewPr>
    <p:cViewPr>
      <p:scale>
        <a:sx n="33" d="100"/>
        <a:sy n="33" d="100"/>
      </p:scale>
      <p:origin x="0" y="-53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7315200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ftr" idx="11"/>
          </p:nvPr>
        </p:nvSpPr>
        <p:spPr>
          <a:xfrm>
            <a:off x="474662" y="895032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6327775" y="9228137"/>
            <a:ext cx="5619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7475" rIns="93275" bIns="474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</a:t>
            </a: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cxnSp>
        <p:nvCxnSpPr>
          <p:cNvPr id="7" name="Google Shape;7;n"/>
          <p:cNvCxnSpPr/>
          <p:nvPr/>
        </p:nvCxnSpPr>
        <p:spPr>
          <a:xfrm>
            <a:off x="463550" y="477837"/>
            <a:ext cx="641667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474662" y="874712"/>
            <a:ext cx="1743075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300" tIns="57650" rIns="115300" bIns="57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Notes: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n"/>
          <p:cNvCxnSpPr/>
          <p:nvPr/>
        </p:nvCxnSpPr>
        <p:spPr>
          <a:xfrm>
            <a:off x="2603500" y="874712"/>
            <a:ext cx="0" cy="77946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1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728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860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749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D1DD5B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4E005F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✔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D1DD5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4E005F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468312" y="1052512"/>
            <a:ext cx="8207375" cy="73025"/>
            <a:chOff x="467544" y="1052736"/>
            <a:chExt cx="8208912" cy="72008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467544" y="1052736"/>
              <a:ext cx="5760529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6299523" y="1052736"/>
              <a:ext cx="720860" cy="72008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7091834" y="1052736"/>
              <a:ext cx="720860" cy="72008"/>
            </a:xfrm>
            <a:prstGeom prst="rect">
              <a:avLst/>
            </a:prstGeom>
            <a:solidFill>
              <a:srgbClr val="D1DD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7884145" y="1052736"/>
              <a:ext cx="360430" cy="72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8316026" y="1052736"/>
              <a:ext cx="360430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My Lab </a:t>
            </a:r>
            <a:r>
              <a:rPr lang="ko-KR" altLang="en-US" sz="2400" dirty="0"/>
              <a:t>사용 기기 관리 </a:t>
            </a: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3233373942"/>
              </p:ext>
            </p:extLst>
          </p:nvPr>
        </p:nvGraphicFramePr>
        <p:xfrm>
          <a:off x="611200" y="1249062"/>
          <a:ext cx="7921600" cy="536848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13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8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2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86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6093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실험실에 기기를 추가하거나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삭제하기 위해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 이미 추가된 기기의 사용을 예약하거나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신청된 예약을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하기 위해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도우미 어플리케이션의 해당 메뉴를 선택함으로써 시작된다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기기 추가인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기기 삭제인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삭제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기기 사용 예약인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사용 예약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기기 사용 예약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예약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기기 추가 창을 화면에 띄워준다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기기의 </a:t>
                      </a:r>
                      <a:endParaRPr lang="en-US" altLang="ko-KR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 입력하고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en-US" altLang="ko-KR" sz="110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버튼을 누른다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제출된 기기의 이름을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리스트에 추가한 후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endParaRPr lang="en-US" altLang="ko-KR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35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73970747"/>
              </p:ext>
            </p:extLst>
          </p:nvPr>
        </p:nvGraphicFramePr>
        <p:xfrm>
          <a:off x="611200" y="1249063"/>
          <a:ext cx="7921600" cy="407466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3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8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3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34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삭제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기기 선택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 삭제하고자 하는 기기를 선택한 후 하단의 기기 삭제 버튼을 클릭한다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화면상에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“정말로 삭제하시겠습니까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메시지를 출력한다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3.2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삭제 확인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삭제확인 버튼을 선택하면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기기의 이름을 리스트에서 삭제한 후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129;p18">
            <a:extLst>
              <a:ext uri="{FF2B5EF4-FFF2-40B4-BE49-F238E27FC236}">
                <a16:creationId xmlns:a16="http://schemas.microsoft.com/office/drawing/2014/main" id="{FD4BF6C7-E45A-4541-AE48-03C914276F4B}"/>
              </a:ext>
            </a:extLst>
          </p:cNvPr>
          <p:cNvSpPr txBox="1">
            <a:spLocks/>
          </p:cNvSpPr>
          <p:nvPr/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en-US" altLang="ko-KR" sz="2400"/>
              <a:t>My Lab </a:t>
            </a:r>
            <a:r>
              <a:rPr lang="ko-KR" altLang="en-US" sz="2400"/>
              <a:t>사용 기기 관리 </a:t>
            </a:r>
            <a:r>
              <a:rPr lang="en-US" altLang="ko-KR" sz="2400"/>
              <a:t>Use Case Specification</a:t>
            </a:r>
            <a:endParaRPr lang="en-US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346414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3473359559"/>
              </p:ext>
            </p:extLst>
          </p:nvPr>
        </p:nvGraphicFramePr>
        <p:xfrm>
          <a:off x="611200" y="1249062"/>
          <a:ext cx="7921600" cy="518349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사용 예약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할 기기 선택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리스트에서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기기를 선택한다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출력되는 화면의 상단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화살표를 이용해 날짜 별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예약현황을 확인한다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4.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기기 예약 시간 선택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하단의 예약하기 버튼을 클릭한다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시스템은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예약 창을 띄워준다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사용을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시간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구역을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하단의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시간 구역이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예약이 가능한 시간인지 검사한다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(AF2)(AF3)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4.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기기 예약 확인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기기이름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시간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하시겠습니까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 출력한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예약을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진행하려고 할 경우 화면 하단의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신청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 버튼을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기기이름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시간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예약되었습니다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＂라는 메시지를 화면상에 출력하며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129;p18">
            <a:extLst>
              <a:ext uri="{FF2B5EF4-FFF2-40B4-BE49-F238E27FC236}">
                <a16:creationId xmlns:a16="http://schemas.microsoft.com/office/drawing/2014/main" id="{76C2CF7F-C37D-408D-BC91-2D4560064F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My Lab </a:t>
            </a:r>
            <a:r>
              <a:rPr lang="ko-KR" altLang="en-US" sz="2400" dirty="0"/>
              <a:t>사용 기기 관리 </a:t>
            </a: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40021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3464606047"/>
              </p:ext>
            </p:extLst>
          </p:nvPr>
        </p:nvGraphicFramePr>
        <p:xfrm>
          <a:off x="611200" y="1249062"/>
          <a:ext cx="7921600" cy="3915494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00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7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32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09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예약 삭제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시간 삭제를 원하는 기기 및 날짜 선택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자신이 예약한 기기 중에서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시간을 삭제할 기기를 선택한 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화면의 상단 화살표를 이용해 예약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 원하는 날짜로 이동한다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날짜에 본인의 예약이 존재한다면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예약 삭제 버튼을 화면에 함께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삭제 버튼을 클릭한다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1" u="none" strike="noStrike" cap="none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5.2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삭제 확인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예약된 시간대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기기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예약을 취소하시겠습니까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메시지와 함께 ‘확인’ 버튼을 화면상에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확인 버튼을 누르면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129;p18">
            <a:extLst>
              <a:ext uri="{FF2B5EF4-FFF2-40B4-BE49-F238E27FC236}">
                <a16:creationId xmlns:a16="http://schemas.microsoft.com/office/drawing/2014/main" id="{9B86EE57-AA4E-4ED9-AC66-F9EDC06639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My Lab </a:t>
            </a:r>
            <a:r>
              <a:rPr lang="ko-KR" altLang="en-US" sz="2400" dirty="0"/>
              <a:t>사용 기기 관리 </a:t>
            </a: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126689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236" name="Google Shape;236;p33"/>
          <p:cNvGraphicFramePr/>
          <p:nvPr>
            <p:extLst>
              <p:ext uri="{D42A27DB-BD31-4B8C-83A1-F6EECF244321}">
                <p14:modId xmlns:p14="http://schemas.microsoft.com/office/powerpoint/2010/main" val="334073310"/>
              </p:ext>
            </p:extLst>
          </p:nvPr>
        </p:nvGraphicFramePr>
        <p:xfrm>
          <a:off x="611187" y="1240125"/>
          <a:ext cx="7921625" cy="3166682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기기입니다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>
                        <a:solidFill>
                          <a:srgbClr val="0432FF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rgbClr val="0432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시간이 이미 지나간 시간일 경우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    분기점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: Basic Flow 4.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2</a:t>
                      </a: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유효하지 않은 시간과 단위입니다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라는 메시지를 화면상에 출력한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,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Basic flow 4.2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로 돌아간다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100" u="none" strike="noStrike" cap="none" dirty="0"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AF3.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선택한 시간이 이미 예약중인 경우</a:t>
                      </a:r>
                      <a:endParaRPr lang="ko-KR" altLang="en-US" sz="1100" u="none" strike="noStrike" cap="none" dirty="0"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    분기점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: Basic Flow 4.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2</a:t>
                      </a: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 “해당 시간은 이미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예약중입니다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.“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라는 메시지를 화면상에 출력한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,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Basic flow 4.2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로 돌아간다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Google Shape;129;p18">
            <a:extLst>
              <a:ext uri="{FF2B5EF4-FFF2-40B4-BE49-F238E27FC236}">
                <a16:creationId xmlns:a16="http://schemas.microsoft.com/office/drawing/2014/main" id="{4F5DB7C9-0444-4C07-9E41-CBEA1FFBD5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My Lab </a:t>
            </a:r>
            <a:r>
              <a:rPr lang="ko-KR" altLang="en-US" sz="2400" dirty="0"/>
              <a:t>사용 기기 관리 </a:t>
            </a: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SJ">
  <a:themeElements>
    <a:clrScheme name="열정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767</Words>
  <Application>Microsoft Office PowerPoint</Application>
  <PresentationFormat>화면 슬라이드 쇼(4:3)</PresentationFormat>
  <Paragraphs>101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Symbols</vt:lpstr>
      <vt:lpstr>Malgun Gothic</vt:lpstr>
      <vt:lpstr>Arial</vt:lpstr>
      <vt:lpstr>Arial Narrow</vt:lpstr>
      <vt:lpstr>PSJ</vt:lpstr>
      <vt:lpstr>My Lab 사용 기기 관리 Use Case Specification</vt:lpstr>
      <vt:lpstr>PowerPoint 프레젠테이션</vt:lpstr>
      <vt:lpstr>My Lab 사용 기기 관리 Use Case Specification</vt:lpstr>
      <vt:lpstr>My Lab 사용 기기 관리 Use Case Specification</vt:lpstr>
      <vt:lpstr>My Lab 사용 기기 관리 Use Case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Specification</dc:title>
  <dc:creator>user</dc:creator>
  <cp:lastModifiedBy>한빈 이</cp:lastModifiedBy>
  <cp:revision>61</cp:revision>
  <dcterms:modified xsi:type="dcterms:W3CDTF">2019-11-28T05:21:28Z</dcterms:modified>
</cp:coreProperties>
</file>