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79" r:id="rId2"/>
    <p:sldId id="280" r:id="rId3"/>
    <p:sldId id="281" r:id="rId4"/>
    <p:sldId id="282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5"/>
    <p:restoredTop sz="95768"/>
  </p:normalViewPr>
  <p:slideViewPr>
    <p:cSldViewPr snapToGrid="0" snapToObjects="1">
      <p:cViewPr>
        <p:scale>
          <a:sx n="113" d="100"/>
          <a:sy n="113" d="100"/>
        </p:scale>
        <p:origin x="-40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FFAFB-DEA1-8047-B388-4A4B35F027CC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ED69C-694A-BC43-A15A-E890A94AB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46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55800" y="874713"/>
            <a:ext cx="5651500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32948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55800" y="874713"/>
            <a:ext cx="5651500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84997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55800" y="874713"/>
            <a:ext cx="5651500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3249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55800" y="874713"/>
            <a:ext cx="5651500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0" name="Google Shape;190;p11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08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55800" y="874713"/>
            <a:ext cx="5651500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0" name="Google Shape;190;p11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863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86CA-3E0D-454E-82B6-054B055B3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0CD35-D73E-4045-8293-2D2CBD33C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5F64-1924-BE4C-A61D-4B3D22F1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342A-3218-C844-B705-D736C701317C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F0D9F-9E8C-7B47-B260-15487ABF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C9778-3B37-0541-A0A6-924F1960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8F55-D35B-2249-ADEE-DC4FEA90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71F2-A5E7-3844-A3A0-BAE07697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5F61D-0B6E-144C-8B7A-407758734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FF3CC-A200-5C45-A8F3-D961444C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342A-3218-C844-B705-D736C701317C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5C77B-4121-7B41-BA10-370B9367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3060E-9759-B44E-A5F5-91AACD72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8F55-D35B-2249-ADEE-DC4FEA90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6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EC0616-88D0-0D4B-8F6E-C3E932578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E55D8-F25C-6C4B-A516-1E5C27303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31A11-4E1F-FE46-86ED-174B68A8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342A-3218-C844-B705-D736C701317C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0F712-7054-7346-AC06-4CA0563E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FB590-0344-AD42-AFC6-5D70B122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8F55-D35B-2249-ADEE-DC4FEA90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7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7634-4022-A64D-ACC2-8E261677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0D8FE-046E-374B-81FD-DB94D2FED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B9613-1542-7246-A7E1-689009D3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342A-3218-C844-B705-D736C701317C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A07D5-81F3-644F-A727-5C98075B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FC0F1-E52D-9049-A6DB-93AFA858B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8F55-D35B-2249-ADEE-DC4FEA90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C553-C5F1-EF4D-9545-C1143AABD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607EE-56BF-1143-BAAC-DC34C3461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79976-381A-D648-9B85-A6495B35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342A-3218-C844-B705-D736C701317C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47FD7-4C84-0B4B-AB4C-65190B3C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96274-7585-9B49-A036-85078B5D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8F55-D35B-2249-ADEE-DC4FEA90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4ACB-FB46-0D4C-BEFE-6AB7EE54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D52B7-27B9-FD4C-A3AD-782266DF4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F202E-E524-8340-81BB-53947FF24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8FF91-D646-BE4F-B0B3-1894C463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342A-3218-C844-B705-D736C701317C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40512-B7E7-7947-B6D9-94EA9709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856EA-116F-5048-9960-9E90A7A6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8F55-D35B-2249-ADEE-DC4FEA90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2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FCAE-F7B9-974B-BF48-46FA5585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3E413-6971-EF42-8888-C2EA08314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F2D1A-04FF-344C-A5C3-3D9BA5E3A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1A4FE-744E-464D-833D-6821C5084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B5C1EC-C7E9-974D-8BFF-37A9FE021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1B1D70-68C0-6046-B3CB-59798428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342A-3218-C844-B705-D736C701317C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26073-1F78-FF47-B222-9596D4458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D25159-A9D6-6E41-BB39-CDE299EA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8F55-D35B-2249-ADEE-DC4FEA90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81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5261-A94E-7644-A4D6-B9768877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BB80E-3E52-774E-85E1-558A5676C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342A-3218-C844-B705-D736C701317C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9D349-2F55-6849-BB9F-90C49B5F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F9BC0-5912-3445-88F4-4313D9109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8F55-D35B-2249-ADEE-DC4FEA90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7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D5963-DC9D-6E49-B367-4DAB7686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342A-3218-C844-B705-D736C701317C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D78E41-2AA2-004C-98A0-E11E8406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E2D0A-B982-0F46-862E-926E3AB2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8F55-D35B-2249-ADEE-DC4FEA90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3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F102A-9EA1-4F4B-8891-ACA41DB7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FCB0-6BE6-2F49-BB81-CEA0A16ED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F649A-8A7E-F34C-8AED-684DBA98A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81646-2F40-3446-A514-A081D17B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342A-3218-C844-B705-D736C701317C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1CF40-C98A-0E48-81C5-57676C16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9D938-CD47-8049-ACF1-90FFF97D4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8F55-D35B-2249-ADEE-DC4FEA90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8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72E7-165D-9B4F-B258-DF3A761A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6B89D6-5485-B145-9389-BD4CFD50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A1AD8-A6A2-EE40-A1DA-50368BE3C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E7B05-9145-B54B-B75E-65F678437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342A-3218-C844-B705-D736C701317C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C12F4-2166-D34E-876B-8D00048C5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B1666-0B37-5346-8AE7-C49787CBB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8F55-D35B-2249-ADEE-DC4FEA90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3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00179-A1C4-6C4A-9662-8208034B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E097D-67E5-8A4B-B81B-96EF7175C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56D79-B764-6E4D-A3FA-5A8F47C02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2342A-3218-C844-B705-D736C701317C}" type="datetimeFigureOut">
              <a:rPr lang="en-US" smtClean="0"/>
              <a:t>11/28/19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126DD-F3B9-9A48-8184-F1A5FFD2A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A0A7E-F584-A64C-8B44-FC79535E9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18F55-D35B-2249-ADEE-DC4FEA90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3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altLang="ko-KR" sz="2400" dirty="0"/>
              <a:t>Use Case Specification</a:t>
            </a:r>
            <a:endParaRPr sz="2400" strike="sngStrike" dirty="0"/>
          </a:p>
        </p:txBody>
      </p:sp>
      <p:sp>
        <p:nvSpPr>
          <p:cNvPr id="130" name="Google Shape;130;p18"/>
          <p:cNvSpPr txBox="1"/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buClr>
                <a:srgbClr val="898989"/>
              </a:buClr>
              <a:buSzPts val="1200"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algn="r">
                <a:buClr>
                  <a:srgbClr val="898989"/>
                </a:buClr>
                <a:buSzPts val="1200"/>
              </a:pPr>
              <a:t>1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Google Shape;131;p18">
            <a:extLst>
              <a:ext uri="{FF2B5EF4-FFF2-40B4-BE49-F238E27FC236}">
                <a16:creationId xmlns:a16="http://schemas.microsoft.com/office/drawing/2014/main" id="{739F3B1C-38DE-434B-A75C-C36D4CE15A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8492241"/>
              </p:ext>
            </p:extLst>
          </p:nvPr>
        </p:nvGraphicFramePr>
        <p:xfrm>
          <a:off x="2289200" y="1339835"/>
          <a:ext cx="7921600" cy="501651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63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147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 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생성하기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새로운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 초대하기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기존에 존재하는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가입하기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탈퇴하기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59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User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7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04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90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유스케이스는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user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관리하기 위해 어플리케이션의 해당하는 메뉴를 선택함으로써 시작된다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AutoNum type="arabicPeriod"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새로운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생성하는 경우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생성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(step2)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수행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Tx/>
                        <a:buChar char="-"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새로운 멤버를 초대하는 경우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멤버 초대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(step3)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수행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Tx/>
                        <a:buChar char="-"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기존에 존재하는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가입하는 경우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(step4)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수행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Tx/>
                        <a:buChar char="-"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탈퇴하는 경우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탈퇴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(step5)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수행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Tx/>
                        <a:buChar char="-"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+mj-lt"/>
                        <a:buAutoNum type="arabicPeriod" startAt="2"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생성하기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생성</a:t>
                      </a:r>
                    </a:p>
                    <a:p>
                      <a:pPr marL="17780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user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생성 버튼을 클릭한다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그리고 새롭게 생성할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이름과 비밀번호를 설정한 후 완료버튼을      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780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</a:t>
                      </a:r>
                      <a:r>
                        <a:rPr lang="en-US" altLang="ko-KR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(AF2)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하면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새로운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생성하고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종료한다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69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altLang="ko-KR" sz="2400" dirty="0"/>
              <a:t>Use Case Specification</a:t>
            </a:r>
            <a:endParaRPr sz="2400" strike="sngStrike" dirty="0"/>
          </a:p>
        </p:txBody>
      </p:sp>
      <p:sp>
        <p:nvSpPr>
          <p:cNvPr id="130" name="Google Shape;130;p18"/>
          <p:cNvSpPr txBox="1"/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buClr>
                <a:srgbClr val="898989"/>
              </a:buClr>
              <a:buSzPts val="1200"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algn="r">
                <a:buClr>
                  <a:srgbClr val="898989"/>
                </a:buClr>
                <a:buSzPts val="1200"/>
              </a:pPr>
              <a:t>2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Google Shape;131;p18">
            <a:extLst>
              <a:ext uri="{FF2B5EF4-FFF2-40B4-BE49-F238E27FC236}">
                <a16:creationId xmlns:a16="http://schemas.microsoft.com/office/drawing/2014/main" id="{9FA9F5C7-4AE9-1E4F-83CF-BD3EC57AB0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6342270"/>
              </p:ext>
            </p:extLst>
          </p:nvPr>
        </p:nvGraphicFramePr>
        <p:xfrm>
          <a:off x="2289200" y="1081859"/>
          <a:ext cx="7921600" cy="527449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63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147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 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생성하기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새로운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 초대하기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기존에 존재하는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가입하기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탈퇴하기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59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User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7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04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902">
                <a:tc gridSpan="2">
                  <a:txBody>
                    <a:bodyPr/>
                    <a:lstStyle/>
                    <a:p>
                      <a:pPr marL="171450" marR="0" lvl="0" indent="-17145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Tx/>
                        <a:buChar char="-"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+mj-lt"/>
                        <a:buAutoNum type="arabicPeriod" startAt="3"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 초대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3.1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초대할 멤버 검색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user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Member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초대 버튼을 클릭한다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그리고 멤버 이메일을 입력한 후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버튼을 클릭</a:t>
                      </a:r>
                      <a:r>
                        <a:rPr lang="en-US" altLang="ko-KR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(AF1)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       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</a:t>
                      </a:r>
                      <a:r>
                        <a:rPr lang="ko-KR" alt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회원목록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중  해당 이메일을 가진 회원을 찾은 후 ‘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멤버이름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)(</a:t>
                      </a:r>
                      <a:r>
                        <a:rPr lang="ko-KR" alt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멤버이메일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초대하시겠습니까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?’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메시지와 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함께 ‘확인’ 혹은 ‘취소’ 버튼을 출력한다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-KR" alt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3.2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 초대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user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 버튼을 클릭하면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입력된 해당 이름을 가진 멤버를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구성원으로 추가하고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   </a:t>
                      </a:r>
                      <a:endParaRPr lang="en-US" altLang="ko-KR"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</a:t>
                      </a:r>
                      <a:r>
                        <a:rPr lang="ko-KR" alt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종료한다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altLang="ko-KR"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altLang="ko-KR" sz="1100" b="0" i="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가입</a:t>
                      </a:r>
                      <a:endParaRPr lang="en-US" altLang="ko-KR" sz="1100" b="0" i="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가입할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</a:p>
                    <a:p>
                      <a:pPr marL="17780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user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가입신청 버튼을 클릭한다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그리고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이름을 입력한 후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버튼을 클릭</a:t>
                      </a:r>
                      <a:r>
                        <a:rPr lang="en-US" altLang="ko-KR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(AF3)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-KR" alt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4.2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</a:t>
                      </a:r>
                    </a:p>
                    <a:p>
                      <a:pPr marL="17780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user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이후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비밀번호를 입력하면</a:t>
                      </a:r>
                      <a:r>
                        <a:rPr lang="en-US" altLang="ko-KR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(AF4)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입력된 해당 이름을 가진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멤버를 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780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 구성원으로 추가하고 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종료한다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086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altLang="ko-KR" sz="2400" dirty="0"/>
              <a:t>Use Case Specification</a:t>
            </a:r>
            <a:endParaRPr sz="2400" strike="sngStrike" dirty="0"/>
          </a:p>
        </p:txBody>
      </p:sp>
      <p:sp>
        <p:nvSpPr>
          <p:cNvPr id="130" name="Google Shape;130;p18"/>
          <p:cNvSpPr txBox="1"/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buClr>
                <a:srgbClr val="898989"/>
              </a:buClr>
              <a:buSzPts val="1200"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pPr algn="r">
                <a:buClr>
                  <a:srgbClr val="898989"/>
                </a:buClr>
                <a:buSzPts val="1200"/>
              </a:pPr>
              <a:t>3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18"/>
          <p:cNvGraphicFramePr/>
          <p:nvPr>
            <p:extLst>
              <p:ext uri="{D42A27DB-BD31-4B8C-83A1-F6EECF244321}">
                <p14:modId xmlns:p14="http://schemas.microsoft.com/office/powerpoint/2010/main" val="1093552031"/>
              </p:ext>
            </p:extLst>
          </p:nvPr>
        </p:nvGraphicFramePr>
        <p:xfrm>
          <a:off x="2135200" y="1249064"/>
          <a:ext cx="7921600" cy="33717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95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맴버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구성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46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온라인에 생성하고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같은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구성원을 초대하거나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검색하여 가입할 수 있음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562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2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246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9094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5.1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 버튼을 클릭한다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화면상에 “현재 속해 있는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정말 탈퇴를 하시겠습니까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?” 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 메시지와 함께 ‘확인’ 혹은 ‘취소’ 버튼을 출력한다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5.2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 확인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 확인 버튼을 클릭</a:t>
                      </a:r>
                      <a:r>
                        <a:rPr lang="ko-KR" altLang="en-US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하면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 가지고 있는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대한 정보를 모두 삭제한 후 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종료한다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11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778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 sz="2400"/>
              <a:t>Use Case Specification</a:t>
            </a:r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898989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898989"/>
                </a:buClr>
                <a:buSzPts val="1200"/>
              </a:pPr>
              <a:t>4</a:t>
            </a:fld>
            <a:endParaRPr/>
          </a:p>
        </p:txBody>
      </p:sp>
      <p:graphicFrame>
        <p:nvGraphicFramePr>
          <p:cNvPr id="194" name="Google Shape;194;p27"/>
          <p:cNvGraphicFramePr/>
          <p:nvPr>
            <p:extLst>
              <p:ext uri="{D42A27DB-BD31-4B8C-83A1-F6EECF244321}">
                <p14:modId xmlns:p14="http://schemas.microsoft.com/office/powerpoint/2010/main" val="568662489"/>
              </p:ext>
            </p:extLst>
          </p:nvPr>
        </p:nvGraphicFramePr>
        <p:xfrm>
          <a:off x="2091351" y="1235850"/>
          <a:ext cx="7915275" cy="51205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1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94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Alternative Flow</a:t>
                      </a:r>
                      <a:endParaRPr sz="11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075" marR="68075" marT="95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10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AF1. 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생성시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이름이 중복될 때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분기점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.1</a:t>
                      </a:r>
                      <a:endParaRPr lang="ko" alt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입력된 이름이 기존에 존재하는 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이름과 중복될 경우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'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중복된 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이름이 존재합니다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 메시지를 화면상에 출력한 후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altLang="ko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en-US" altLang="ko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.1</a:t>
                      </a:r>
                      <a:r>
                        <a:rPr lang="ko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돌아간다</a:t>
                      </a:r>
                      <a:r>
                        <a:rPr lang="en-US" altLang="ko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생성시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비밀번호 확인 오류가 발생할 때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분기점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.1</a:t>
                      </a:r>
                      <a:endParaRPr lang="ko" alt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비밀번호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확인란에 입력된 비밀번호와 비밀번호 </a:t>
                      </a:r>
                      <a:r>
                        <a:rPr lang="ko-KR" alt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설정란에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입력된 비밀번호가 일치하지 않는 경우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기존에 존재하는 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이름과 중복될 경우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비밀번호가 틀립니다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 메시지를 화면상에 출력한 후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altLang="ko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en-US" altLang="ko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.1</a:t>
                      </a:r>
                      <a:r>
                        <a:rPr lang="ko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돌아간다</a:t>
                      </a:r>
                      <a:r>
                        <a:rPr lang="en-US" altLang="ko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멤버 </a:t>
                      </a:r>
                      <a:r>
                        <a:rPr lang="ko-KR" alt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초대시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해당 멤버가 존재하지 않을 때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분기점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.1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입력된 이메일을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가진 멤버가 존재하지 않은 경우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'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이메일을 가진 멤버가 존재하지 않습니다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.'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 메시지를 화면상에 출력한 후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altLang="ko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altLang="ko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.1</a:t>
                      </a:r>
                      <a:r>
                        <a:rPr lang="ko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돌아간다</a:t>
                      </a:r>
                      <a:r>
                        <a:rPr lang="en-US" altLang="ko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멤버 </a:t>
                      </a:r>
                      <a:r>
                        <a:rPr lang="ko-KR" alt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초대시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해당 멤버가 이미 다른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소속되었 때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분기점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.1</a:t>
                      </a:r>
                      <a:endParaRPr lang="ko" alt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입력된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이메일을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가진 멤버가 이미 다른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소속된 경우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“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멤버는 다른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소속되었습니다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＂라는 메시지를 화면상에 출력한 후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altLang="ko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altLang="ko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.1</a:t>
                      </a:r>
                      <a:r>
                        <a:rPr lang="ko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돌아간다</a:t>
                      </a:r>
                      <a:r>
                        <a:rPr lang="en-US" altLang="ko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075" marR="68075" marT="95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9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778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1400"/>
            </a:pPr>
            <a:r>
              <a:rPr lang="en-US" sz="2400"/>
              <a:t>Use Case Specification</a:t>
            </a:r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898989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898989"/>
                </a:buClr>
                <a:buSzPts val="1200"/>
              </a:pPr>
              <a:t>5</a:t>
            </a:fld>
            <a:endParaRPr/>
          </a:p>
        </p:txBody>
      </p:sp>
      <p:graphicFrame>
        <p:nvGraphicFramePr>
          <p:cNvPr id="194" name="Google Shape;194;p27"/>
          <p:cNvGraphicFramePr/>
          <p:nvPr>
            <p:extLst>
              <p:ext uri="{D42A27DB-BD31-4B8C-83A1-F6EECF244321}">
                <p14:modId xmlns:p14="http://schemas.microsoft.com/office/powerpoint/2010/main" val="2482258204"/>
              </p:ext>
            </p:extLst>
          </p:nvPr>
        </p:nvGraphicFramePr>
        <p:xfrm>
          <a:off x="2091351" y="1235850"/>
          <a:ext cx="7915275" cy="51205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1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94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Alternative Flow</a:t>
                      </a:r>
                      <a:endParaRPr sz="11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075" marR="68075" marT="95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10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가입시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해당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존재하지 않을 때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분기점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.1</a:t>
                      </a:r>
                      <a:endParaRPr lang="ko" alt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입력된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이름을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가진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존재하지 않는 경우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“Lab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존재하지 않습니다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＂라는 메시지를 화면상에 출력한 후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altLang="ko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en-US" altLang="ko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.1</a:t>
                      </a:r>
                      <a:r>
                        <a:rPr lang="ko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돌아간다</a:t>
                      </a:r>
                      <a:r>
                        <a:rPr lang="en-US" altLang="ko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가입시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비밀번호가 불일치할 때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분기점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.1</a:t>
                      </a:r>
                      <a:endParaRPr lang="ko" alt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입력된 비밀번호가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일치하지 않는 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“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비밀번호가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일치하지 않습니다</a:t>
                      </a:r>
                      <a:r>
                        <a:rPr lang="en-US" altLang="ko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＂라는 메시지를 화면상에 출력한 후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altLang="ko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en-US" altLang="ko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.1</a:t>
                      </a:r>
                      <a:r>
                        <a:rPr lang="ko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돌아간다</a:t>
                      </a:r>
                      <a:r>
                        <a:rPr lang="en-US" altLang="ko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멤버 초대 혹은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탈퇴시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가입된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없을 때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분기점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.1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5.1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ko" alt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가입된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없는 상태에서 멤버 초대나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탈퇴 메뉴를 선택한 경우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소속된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없습니다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 메시지를 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화면상에 출력한 후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altLang="ko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3.1 / 5.1</a:t>
                      </a:r>
                      <a:r>
                        <a:rPr lang="ko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돌아간다</a:t>
                      </a:r>
                      <a:r>
                        <a:rPr lang="en-US" altLang="ko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생성 혹은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가입시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가입된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있을 때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분기점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.1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4.1</a:t>
                      </a:r>
                      <a:endParaRPr lang="ko" alt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가입된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있는 상태에서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생성이나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가입 메뉴를 선택한 경우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가입된 멤버들의 목록을 </a:t>
                      </a:r>
                      <a:r>
                        <a:rPr lang="ko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화면상에 출력한 후</a:t>
                      </a:r>
                      <a:r>
                        <a:rPr lang="en-US" altLang="ko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altLang="ko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en-US" altLang="ko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.1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돌아간다</a:t>
                      </a:r>
                      <a:r>
                        <a:rPr lang="en-US" altLang="ko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075" marR="68075" marT="95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336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868</Words>
  <Application>Microsoft Macintosh PowerPoint</Application>
  <PresentationFormat>Widescreen</PresentationFormat>
  <Paragraphs>106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Malgun Gothic</vt:lpstr>
      <vt:lpstr>Arial</vt:lpstr>
      <vt:lpstr>Calibri</vt:lpstr>
      <vt:lpstr>Calibri Light</vt:lpstr>
      <vt:lpstr>Office Theme</vt:lpstr>
      <vt:lpstr>Use Case Specification</vt:lpstr>
      <vt:lpstr>Use Case Specification</vt:lpstr>
      <vt:lpstr>Use Case Specification</vt:lpstr>
      <vt:lpstr>Use Case Specification</vt:lpstr>
      <vt:lpstr>Use Case Specification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Specification</dc:title>
  <dc:creator>강 주영</dc:creator>
  <cp:lastModifiedBy>강 주영</cp:lastModifiedBy>
  <cp:revision>33</cp:revision>
  <dcterms:created xsi:type="dcterms:W3CDTF">2019-11-28T04:58:16Z</dcterms:created>
  <dcterms:modified xsi:type="dcterms:W3CDTF">2019-11-28T07:58:26Z</dcterms:modified>
</cp:coreProperties>
</file>