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319" r:id="rId3"/>
    <p:sldId id="3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A4EFD-E73F-4996-88F5-A5BE887E67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4C4-5E62-430F-BD96-5DE73C92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30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97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E3281-85A3-4221-9593-F0361AF5A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6C12-B9F9-4BD8-B255-82961EBB8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28D88-8E93-4101-A97F-3F49A20B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1BAE-9729-4B1E-95AC-4B88692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939C5-DF24-4AF8-A2E0-BFCC80C0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4618-7771-472D-AA8F-55787D2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707EA-61D6-4D2F-B438-9BBD2690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8CD1B-530D-44C2-A20F-F2360FB5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A8FA1-83AE-41ED-AD48-1DDF648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8C913-C527-4B73-91CF-7FF3410D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14B7C-BB86-41C3-8643-55776E89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581E6-C69C-45C7-BBBF-4C46BF6D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61A94-332F-4754-B807-8F040DD6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B577F-188D-43E5-95F4-24A95D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4F74E-A28D-43CA-8EA5-A329333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9879-721C-483B-8AAD-104C308D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16BF0-03BD-4E15-B25F-69E3C222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ED6B7-05D1-4415-B424-9CEFCC3A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6E889-4923-4E1E-AA82-6F46A74D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6E873-E400-4355-A8F2-44CAC11B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9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E727-07C2-45BB-8025-1073523D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E5014-ACF1-45B7-992B-BE9E3088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C97A4-365F-443D-96C7-E2E857F8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F615A-342E-446E-AEF7-8B1AC89F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A997A-EF63-4631-A447-853ABAAB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6FE0-4E13-4226-8312-F37D4E8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44D81-BCC2-49A4-8890-84E325F1F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B9982-9439-4E47-90AC-DDD87819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ECF29-8A18-4B28-8445-F93C12E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3F2E9-CA10-48A3-B579-086E81BA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C5F2E-B199-485E-8F0B-50E69675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4030-81E5-4558-B76F-0D1DAB1E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F1BC0-E37C-42B1-9517-FEA996BB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4BA85-D4FF-4A52-8D67-4BBB5EFE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69D16-B432-4FFE-AF74-13AD72AC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3BEAB-E8D2-4CA9-BF10-23C430987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92380-5F7A-42D8-BA78-9CE4EC60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9A4A76-D49F-4278-AF56-AD44EA3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868A3-E575-489C-B03B-5FD6F8A7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C2293-5BCA-48F9-9B0D-8111186B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4E967A-8EC6-4C05-BA21-FCC20EE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769E21-82C7-421D-BBB0-6A9A6377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C4FB6D-4387-403D-9B0B-98A32448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B1BD17-D867-48AA-830E-9E5A3900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AF58DB-C92B-4AB0-8382-10DF0B95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31746-60C9-42A4-8647-98469199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48338-0BC0-49D3-9D6F-C8357826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785C9-B88F-4AD4-B2BB-E7859305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198DF-68FA-4138-A721-5139EF6F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05DDF-68A5-4F83-8BC3-B338005A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FE9CD-5FBC-4F3A-8669-A2D8ACDB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1C9FB-4B48-4A73-8062-802827A1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00ADE-42C3-483A-8638-FB8A650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E118E-7C4E-4F29-BFDC-37829621C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9A445-AC3C-4FB5-90F0-90281BB8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F4EC2-B878-434E-84D4-FD8A1E15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FE81F-BEAD-4FC2-9CD7-83C1A76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11B09-00CB-4ED0-8992-3E2C3DD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55508-BD1C-447A-8D69-0CBCDBF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AFF91-BAA4-48C3-810A-8680B783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DDED4-3328-45E6-80F8-673D9E267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4860-3823-42B7-B12E-C4FD073FEE2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5E49F-D54E-418C-AEAA-ACE5507A4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19CB0-07D4-4B80-A254-0233602F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2D0D-6E4C-4087-AA35-5428BB59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1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28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97272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>
              <p:ext uri="{D42A27DB-BD31-4B8C-83A1-F6EECF244321}">
                <p14:modId xmlns:p14="http://schemas.microsoft.com/office/powerpoint/2010/main" val="3288187051"/>
              </p:ext>
            </p:extLst>
          </p:nvPr>
        </p:nvGraphicFramePr>
        <p:xfrm>
          <a:off x="2135187" y="1268414"/>
          <a:ext cx="7921600" cy="5275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재고가 얼마 남지 않았을 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유스케이스는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en-US" altLang="ko-KR" sz="110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Clock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(09시)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시작된다</a:t>
                      </a: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재고소진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 약품의 유효기간이 거의 끝나는 것의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유효기간 알림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2)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사용량이 얼마 남지 않은 경우의 알림을 발생시키는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재고소진 알림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(step 3)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수행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-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유해성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(step 4)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서브플로우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</a:t>
                      </a: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2.1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유효 기간 알림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존재하는 모든 약품을 대상으로 약품의 유효기간을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유효기간의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전부터 당일까지 해당 약품을 소유하고 있는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멤버들에게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유효기간이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유효일자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남았습니다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 지나면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약품이름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유효기간이 지났습니다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알림을 보낸 후 해당 약품의 남은 양을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바꾼다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약품명을 클릭하면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정보창으로 이동한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(AF1)</a:t>
                      </a:r>
                      <a:endParaRPr lang="ko-KR" altLang="en-US" sz="1100" u="none" strike="noStrike" cap="none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2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1828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97272"/>
              </a:lnSpc>
              <a:spcAft>
                <a:spcPts val="800"/>
              </a:spcAft>
              <a:buClr>
                <a:srgbClr val="000000"/>
              </a:buClr>
              <a:buSzPts val="1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34"/>
          <p:cNvGraphicFramePr/>
          <p:nvPr>
            <p:extLst>
              <p:ext uri="{D42A27DB-BD31-4B8C-83A1-F6EECF244321}">
                <p14:modId xmlns:p14="http://schemas.microsoft.com/office/powerpoint/2010/main" val="1876840270"/>
              </p:ext>
            </p:extLst>
          </p:nvPr>
        </p:nvGraphicFramePr>
        <p:xfrm>
          <a:off x="2135187" y="1268414"/>
          <a:ext cx="7921600" cy="55271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8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의심질병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6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끝나감을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알려주거나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약품의 재고가 얼마 남지 않았을 떄</a:t>
                      </a:r>
                      <a:r>
                        <a:rPr lang="en-US" altLang="ko-KR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신체에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알려주는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1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Lab 멤버</a:t>
                      </a:r>
                      <a:endParaRPr sz="11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Precondition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4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Basic Flow</a:t>
                      </a:r>
                      <a:endParaRPr sz="14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673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재고 소진 알림 </a:t>
                      </a:r>
                      <a:endParaRPr lang="en-US" altLang="ko-KR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3.1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약품 재고 소진 알림</a:t>
                      </a:r>
                      <a:endParaRPr lang="en-US" altLang="ko-KR" sz="11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시스템에 존재하는 모든 약품을 대상으로 약품의 남은 양을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현재 남아있는 양이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20%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 경우 해당 약품의 이름을 재고소진 리스트에 추가한다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약품에 대해 확인이 끝나면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 추가된 약품들에 대해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모든 멤버들에게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얼마 남지 않았습니다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라는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멤버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 약품명을 클릭하면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약품 정보창으로 이동한 후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(AF1)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 기간에 따른 의심 질병 알림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Clock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중 지정된 시간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시스템에 존재하는 모든 약품을 대상으로 질병을 일으킬 수 있는 약품의 등록여부를 검사한다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그러한 약품이 존재한다면 해당 약품을 대상으로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멤버의 약품 사용 기간을 확인한다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사용기간은 다음과 같다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날짜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– (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가입한 날짜 또는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약품이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날짜 중 더 최근 날짜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멤버의 약품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기간이 약품의 건강 진단 주기를 초과했을 경우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멤버에게 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지난 알림 후 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 이름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사용한지 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사용기간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지났습니다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건강 진단을 받아야 합니다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.“</a:t>
                      </a:r>
                      <a:r>
                        <a:rPr lang="ko-KR" altLang="en-US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라는 알림을 보낸다</a:t>
                      </a:r>
                      <a:r>
                        <a:rPr lang="en-US" altLang="ko-KR" sz="11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E0E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약품명을 클릭하면 약품 정보창으로 이동한 후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(AF2)</a:t>
                      </a:r>
                      <a:endParaRPr lang="ko-KR" altLang="en-US" sz="1100" u="none" strike="noStrike" cap="none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 dirty="0"/>
              <a:t>Use Case Specification</a:t>
            </a:r>
            <a:endParaRPr sz="2400" dirty="0"/>
          </a:p>
        </p:txBody>
      </p:sp>
      <p:sp>
        <p:nvSpPr>
          <p:cNvPr id="235" name="Google Shape;235;p3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3</a:t>
            </a:fld>
            <a:endParaRPr/>
          </a:p>
        </p:txBody>
      </p:sp>
      <p:graphicFrame>
        <p:nvGraphicFramePr>
          <p:cNvPr id="236" name="Google Shape;236;p33"/>
          <p:cNvGraphicFramePr/>
          <p:nvPr>
            <p:extLst>
              <p:ext uri="{D42A27DB-BD31-4B8C-83A1-F6EECF244321}">
                <p14:modId xmlns:p14="http://schemas.microsoft.com/office/powerpoint/2010/main" val="2140864682"/>
              </p:ext>
            </p:extLst>
          </p:nvPr>
        </p:nvGraphicFramePr>
        <p:xfrm>
          <a:off x="2135188" y="1240125"/>
          <a:ext cx="7921625" cy="2491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유효기간 또는 재고소진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삭제하는 경우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 (3.1)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 (3.1)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의심질병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 삭제하는 경우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4.1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알림을 삭제한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알림을 보내는 날짜를 다음 건강 검진 권장일로 바꾼 후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400" u="none" strike="noStrike" cap="none" dirty="0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4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643</Words>
  <Application>Microsoft Office PowerPoint</Application>
  <PresentationFormat>와이드스크린</PresentationFormat>
  <Paragraphs>52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Arial</vt:lpstr>
      <vt:lpstr>Calibri</vt:lpstr>
      <vt:lpstr>Calibri Light</vt:lpstr>
      <vt:lpstr>Office 테마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문혁주</dc:creator>
  <cp:lastModifiedBy>한빈 이</cp:lastModifiedBy>
  <cp:revision>6</cp:revision>
  <dcterms:created xsi:type="dcterms:W3CDTF">2019-11-28T05:42:35Z</dcterms:created>
  <dcterms:modified xsi:type="dcterms:W3CDTF">2019-11-30T06:34:58Z</dcterms:modified>
</cp:coreProperties>
</file>