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BEB6E-7857-45B9-A018-4DB267904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BBF2A9-E0DA-43E5-86ED-0C5E6BAE3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A6B55A-9847-4015-839F-AA5A17E3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C8DF-32A2-46A5-A8E5-77A3762730E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FA495F-F3E5-4E65-8C9B-ED3DCDC1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6D768-6EA4-4F29-8268-C00AF1CE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292A-4528-4D49-AD4C-D15F6FA9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1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D9D79-9909-42C4-AF77-1965A1DA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F581FF-5EB8-4CB4-88A6-A47B71FF5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9987D-94DC-4CE5-A13D-0B79E566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C8DF-32A2-46A5-A8E5-77A3762730E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D7016-CF6F-44AF-970A-6CCFC8AD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62A3D-7A24-4FC0-9B37-AF681FC5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292A-4528-4D49-AD4C-D15F6FA9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4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711018-4A44-4096-9152-792B475AC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B74D8-9929-4470-98F0-2F17A8F6F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C4227-93A7-4AEA-9E50-B90322A0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C8DF-32A2-46A5-A8E5-77A3762730E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C03820-42E1-48F5-AC80-CF7BE701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28C4B-7E1A-4A2C-B63D-B3A07E74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292A-4528-4D49-AD4C-D15F6FA9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2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2342C-98AE-4BC4-9D6C-73FFC463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9EF89-FED0-4538-9540-C7D3BC71F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067AA-71A7-453A-BC48-ED59643F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C8DF-32A2-46A5-A8E5-77A3762730E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D5F0B-A406-4E1A-BBAF-FAC4DACD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B38246-0DBC-45FB-BBEA-2C7DB85A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292A-4528-4D49-AD4C-D15F6FA9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1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E56EA-BCAB-4DD9-BD9B-469399AB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49E69C-3AF1-49FD-8F9F-8EEB292D0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CC6D9-F53D-4F63-8C76-1B971A32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C8DF-32A2-46A5-A8E5-77A3762730E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4856B-60B7-4DB3-84BD-69EE64BC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C1465-5F71-400F-A4CA-C85D65E9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292A-4528-4D49-AD4C-D15F6FA9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5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E03BA-4B22-4CB3-8FFC-845127D6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A2134-A4F9-42F7-BCE2-E3086D66C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56CB05-F272-4BC2-B19D-00DAA5F99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04FDEF-B21F-4641-AF1E-76F10ADB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C8DF-32A2-46A5-A8E5-77A3762730E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53B88-539B-406A-A1AD-0E09ED46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AD829E-3A17-4FC1-A9D4-44982732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292A-4528-4D49-AD4C-D15F6FA9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6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A7F43-14EB-4237-84AA-206B87DE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4B32E6-8F36-4F1E-BAFC-3419C295B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F639F8-A276-41D3-8423-D3A20D0BB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36E395-A05A-4969-96E4-DF894FFD3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55CB0-58C5-495F-B771-D7E6C97FC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E4C57B-D170-4A4D-88A1-17EF6706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C8DF-32A2-46A5-A8E5-77A3762730E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4632F5-C486-4266-91B2-9CD25181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A7994B-4576-4B7D-B38F-3CB8DB67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292A-4528-4D49-AD4C-D15F6FA9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3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44EB5-0AF1-4E4F-876D-D0E65F32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34CEC6-2B3E-4D74-A92C-58D41AA2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C8DF-32A2-46A5-A8E5-77A3762730E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1CBB75-323E-42D3-8E84-ACF88E86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E52652-2015-4203-9E95-484F52A1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292A-4528-4D49-AD4C-D15F6FA9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3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122F7F-D7EB-4FFE-BE2F-AC2DAE11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C8DF-32A2-46A5-A8E5-77A3762730E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C2301-82B6-4524-B60F-D8F59618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FBC8FC-3E96-4579-9DD5-FFDA90A0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292A-4528-4D49-AD4C-D15F6FA9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BEF78-80C1-428A-8A0E-FEDB0B86F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6DB283-2D83-4722-B42D-5254AFEA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4F9F1-4FFC-44FD-9143-37F15C4CE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26DB5-F89F-45A2-A92B-016667F5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C8DF-32A2-46A5-A8E5-77A3762730E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01468C-09EE-4980-8CDD-24334B18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E48A99-C8AF-4797-A42B-7287B0FF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292A-4528-4D49-AD4C-D15F6FA9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1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47988-A83A-4F6A-BED4-A55924A1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D179B3-F6DA-452E-972A-93D1EC7A2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E1B8AD-7E62-4F55-9428-0535D8920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D2343B-ED9A-44D9-9FEF-36DA2290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C8DF-32A2-46A5-A8E5-77A3762730E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F095A7-F459-427F-AD7C-2E0A05FD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CE193B-4464-4324-AD0F-73019586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292A-4528-4D49-AD4C-D15F6FA9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5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8C49DA-7807-40DC-9D6B-366083A74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2C25B4-00FF-4D37-A2EE-D9069D6DA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C5476F-771D-4AEF-9794-18136640C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FC8DF-32A2-46A5-A8E5-77A3762730E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4EB14-82A9-4E61-9B4E-B02D3B411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4849A-8D11-48C5-A487-11D7008E4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3292A-4528-4D49-AD4C-D15F6FA9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5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05FA2-EA67-4145-AE2B-4ABAD159E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BA9384-C9C5-45A8-AF3D-E62B57ED9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06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021798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새로운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새로운 멤버 초대하기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기존에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존재하는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가입하기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탈퇴하기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5</a:t>
                      </a: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my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</a:t>
                      </a: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5.1 my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 버튼을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클릭한다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en-US" altLang="ko-KR" sz="1100" kern="10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(AF7)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화면상에 현재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속해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있는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이름과 현재 속해 있는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인원수와 함께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탈퇴하기＇ 버튼을 출력한다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5.2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 확인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 하기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버튼을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클릭하면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정말 탈퇴 하시겠습니까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? (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탈퇴시 기기 예약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알람 등의 정보가 모두 삭제됩니다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.)’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메시지와 함께 확인버튼과 취소버튼을 생성한다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(AF)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확인버튼을 누르면 시스템은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멤버에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대한 정보를 모두 삭제한 후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95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38200" y="1021813"/>
          <a:ext cx="10515600" cy="5443641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1050519700"/>
                    </a:ext>
                  </a:extLst>
                </a:gridCol>
              </a:tblGrid>
              <a:tr h="3152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Alternative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33407"/>
                  </a:ext>
                </a:extLst>
              </a:tr>
              <a:tr h="5128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AF1. 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생성시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이름이 중복될 때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입력된 이름이 기존에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존재하는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이름과 중복될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'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중복된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이름이 존재합니다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화면상에 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AF2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생성시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비밀번호 확인 오류가 발생할 때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비밀번호 확인란에 입력된 비밀번호와 비밀번호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설정란에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입력된 비밀번호가 일치하지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않는 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두 비밀번호가 일치하지 않습니다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”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화면상에 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AF3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my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멤버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초대시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멤버가 존재하지 않을 때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3.1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입력된 이메일을 가진 멤버가 존재하지 않은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'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이메일을 가진 멤버가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존재하지 않습니다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'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메시지를 화면상에 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3.1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AF4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멤버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초대시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멤버가 이미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다른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소속되었 때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3.1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입력된 이메일을 가진 멤버가 이미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다른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소속된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이미 속해있는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있습니다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＂라는 메시지를 화면상에 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3.1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4798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854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38200" y="1021813"/>
          <a:ext cx="10515600" cy="5443641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1050519700"/>
                    </a:ext>
                  </a:extLst>
                </a:gridCol>
              </a:tblGrid>
              <a:tr h="3152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Alternative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33407"/>
                  </a:ext>
                </a:extLst>
              </a:tr>
              <a:tr h="5128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AF5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my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존재하지 않을 때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4.1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입력된 이름을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가진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존재하지 않는 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이름을 가진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존재하지 않습니다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＂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메시지를 화면상에 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4.1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AF6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my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비밀번호가 불일치할 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4.1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입력된 비밀번호가 일치하지 않는 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패스워드가 올바르지 않습니다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＂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메시지를 화면상에 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4.1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AF7.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 초대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혹은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가입된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없을 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3.1, Basic Flow 5.1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가입된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없는 상태에서 멤버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초대나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 메뉴를 선택한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현재 소속된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없습니다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”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화면상에 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3.1 / 5.1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AF8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혹은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가입된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있을 때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 / Basic Flow 4.1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가입된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있는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상태에서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생성이나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 메뉴를 선택한 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이미 가입된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있습니다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메시지를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화면상에 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 / 4.1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4798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411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 기기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멤버들이 기기를 등록하거나 삭제하고 등록된 기기의 사용을 예약하거나 취소할 수 있는 유스케이스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유스케이스는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실험실에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기기를 등록하거나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삭제하기 위해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또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이미 등록된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기기의 사용을 예약하거나 신청된 예약을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삭제하기 위해 어플리케이션의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메뉴를 선택함으로써 시작된다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1.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 기기 관리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최초 기기 추가인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추가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(step2)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기존 기기 삭제인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삭제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(step3)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최초 기기 사용 예약인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사용 예약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(step4)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기존 기기 사용 예약 삭제인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예약 삭제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(step5)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추가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2.1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추가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추가 버튼을 클릭한다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기기 추가 창을 화면에 띄워준다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원하는 기기의 이름을 입력하고</a:t>
                      </a:r>
                      <a:r>
                        <a:rPr lang="ko-KR" altLang="en-US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(AF1</a:t>
                      </a:r>
                      <a:r>
                        <a:rPr lang="en-US" altLang="ko-KR" sz="1100" kern="10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등록하기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제출된 기기의 이름을 기기 리스트에 추가한 후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21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 기기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멤버들이 기기를 등록하거나 삭제하고 등록된 기기의 사용을 예약하거나 취소할 수 있는 유스케이스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삭제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삭제할 기기 선택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리스트에서 삭제하고자 하는 기기를 선택한 후 하단의 기기 삭제 버튼을 클릭한다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화면상에 “해당 기기를 삭제하시겠습니까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? ”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메시지와 함께 선택한 기기명을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출력한다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3.2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삭제 확인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확인 버튼을 선택하면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선택한 기기의 이름을 리스트에서 삭제한 후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22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 기기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멤버들이 기기를 등록하거나 삭제하고 등록된 기기의 사용을 예약하거나 취소할 수 있는 유스케이스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4.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사용 예약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4.1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예약할 기기 선택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리스트에서 원하는 기기를 선택한다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출력되는 화면의 상단 화살표를 이용해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날짜별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예약현황을 확인한다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4.2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예약 시간 선택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화면 하단의 예약하기 버튼을 클릭한다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예약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창을 출력한다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사용을 원하는 시간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구역을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30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단위로 선택한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목록 하단의 확인버튼을 선택한다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원하는 시간 구역이 예약이 가능한 시간인지 검사한다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(AF2) (</a:t>
                      </a:r>
                      <a:r>
                        <a:rPr lang="en-US" altLang="ko-KR" sz="1100" kern="10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AF3) (AF4)</a:t>
                      </a:r>
                      <a:endParaRPr lang="en-US" altLang="ko-KR" sz="1100" kern="100" dirty="0">
                        <a:solidFill>
                          <a:srgbClr val="FF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4.3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예약 확인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은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선택한 시간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멤버의 이름으로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명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예약한 후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98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 기기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멤버들이 기기를 등록하거나 삭제하고 등록된 기기의 사용을 예약하거나 취소할 수 있는 유스케이스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5.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예약 삭제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5.1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 시간 삭제를 원하는 기기 및 날짜 선택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자신이 예약한 기기 중에서 예약 시간을 삭제할 기기를 선택한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화면의 상단 화살표를 이용해 예약 삭제를 원하는 날짜로 이동한다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날짜에 본인의 예약이 존재한다면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예약을 삭제할 수 있는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화면에 함께 출력한다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예약을 삭제할 수 있는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클릭한다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5.2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 삭제 확인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선택한 시간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멤버의 이름으로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명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을 예약한 것을 예약 명단에서 삭제한 후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36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38200" y="1021813"/>
          <a:ext cx="10515600" cy="5443641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1050519700"/>
                    </a:ext>
                  </a:extLst>
                </a:gridCol>
              </a:tblGrid>
              <a:tr h="3152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Alternative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33407"/>
                  </a:ext>
                </a:extLst>
              </a:tr>
              <a:tr h="5128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AF1.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이름이 이미 존재 하는 이름일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“기기 이름이 중복되었습니다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”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화면상에 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AF2.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선택한 시간이 이미 지나간 시간일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4.2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“지난 시간은 예약할 수 없습니다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메시지를 화면상에 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4.2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AF3.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선택한 시간이 이미 예약중인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4.2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“예약 시간이 중복됩니다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!“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메시지를 화면상에 출력한 후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Basic flow 4.2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돌아간다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AF4.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예약의 끝 시간이 예약 시작 시간보다 빠를 경우</a:t>
                      </a:r>
                      <a:endParaRPr lang="en-US" altLang="ko-KR" sz="1100" kern="10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4.2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“끝 시간이 시작시간보다 빠릅니다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메시지를 화면상에 출력한 후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Basic flow 4.2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4798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528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새로운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새로운 멤버 초대하기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기존에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존재하는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가입하기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탈퇴하기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유스케이스는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을 관리하기 위해 어플리케이션의 해당하는 메뉴를 선택함으로써 시작된다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1.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을 생성하는 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(step2)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my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새로운 멤버를 초대하는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 초대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(step3)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기존에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존재하는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가입하는 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(step4)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my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탈퇴하는 경우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(step5)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2.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2.1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 버튼을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클릭한다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en-US" altLang="ko-KR" sz="1100" kern="10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(AF8)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그리고 새롭게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생성할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이름과 </a:t>
                      </a:r>
                      <a:r>
                        <a:rPr lang="en-US" altLang="ko-KR" sz="1100" kern="10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(AF1)</a:t>
                      </a:r>
                      <a:r>
                        <a:rPr lang="ko-KR" altLang="en-US" sz="1100" kern="10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비밀번호를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설정한 후 </a:t>
                      </a:r>
                      <a:r>
                        <a:rPr lang="en-US" altLang="ko-KR" sz="1100" kern="10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(AF2)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그룹 생성하기버튼을 클릭하면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새로운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을 생성하고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34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새로운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새로운 멤버 초대하기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기존에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존재하는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가입하기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탈퇴하기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 초대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</a:t>
                      </a: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3.1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 초대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초대 버튼을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클릭한다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en-US" altLang="ko-KR" sz="1100" kern="10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(AF7)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그리고 멤버 이메일을 입력한 후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초대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클릭</a:t>
                      </a:r>
                      <a:r>
                        <a:rPr lang="en-US" altLang="ko-KR" sz="1100" kern="10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(AF3)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멤버 목록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중  해당 이메일을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가진 멤버를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찾은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후 </a:t>
                      </a:r>
                      <a:r>
                        <a:rPr lang="en-US" altLang="ko-KR" sz="1100" kern="10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(AF4)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성공적으로 초대되었습니다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!”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팝업창을 생성한 후 입력된 해당 이메일을 가진 멤버를 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구성원으로 추가하고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유스케이스를 종료한다</a:t>
                      </a:r>
                      <a:r>
                        <a:rPr lang="en-US" altLang="ko-KR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57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새로운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새로운 멤버 초대하기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기존에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존재하는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가입하기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탈퇴하기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4</a:t>
                      </a: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my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</a:t>
                      </a: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4.1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가입신청 버튼을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클릭한다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en-US" altLang="ko-KR" sz="1100" kern="10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(AF8)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이름을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입력한 후</a:t>
                      </a:r>
                      <a:r>
                        <a:rPr lang="en-US" altLang="ko-KR" sz="1100" kern="10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(AF5)</a:t>
                      </a:r>
                      <a:r>
                        <a:rPr lang="en-US" altLang="ko-KR" sz="1100" kern="10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비밀번호를 입력하면</a:t>
                      </a:r>
                      <a:r>
                        <a:rPr lang="en-US" altLang="ko-KR" sz="1100" kern="10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(AF6)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입력된 해당 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이름을 가진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</a:t>
                      </a:r>
                      <a:r>
                        <a:rPr lang="ko-KR" alt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멤버를 새 구성원으로 추가하고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77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1702</Words>
  <Application>Microsoft Office PowerPoint</Application>
  <PresentationFormat>와이드스크린</PresentationFormat>
  <Paragraphs>194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함초롬바탕</vt:lpstr>
      <vt:lpstr>Arial</vt:lpstr>
      <vt:lpstr>Calibri</vt:lpstr>
      <vt:lpstr>Calibri Light</vt:lpstr>
      <vt:lpstr>Office 테마</vt:lpstr>
      <vt:lpstr>PowerPoint 프레젠테이션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문혁주</dc:creator>
  <cp:lastModifiedBy>문혁주</cp:lastModifiedBy>
  <cp:revision>1</cp:revision>
  <dcterms:created xsi:type="dcterms:W3CDTF">2019-12-07T10:01:06Z</dcterms:created>
  <dcterms:modified xsi:type="dcterms:W3CDTF">2019-12-07T10:01:35Z</dcterms:modified>
</cp:coreProperties>
</file>