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0"/>
  </p:notesMasterIdLst>
  <p:sldIdLst>
    <p:sldId id="256" r:id="rId2"/>
    <p:sldId id="257" r:id="rId3"/>
    <p:sldId id="312" r:id="rId4"/>
    <p:sldId id="258" r:id="rId5"/>
    <p:sldId id="259" r:id="rId6"/>
    <p:sldId id="260" r:id="rId7"/>
    <p:sldId id="261" r:id="rId8"/>
    <p:sldId id="262" r:id="rId9"/>
    <p:sldId id="277" r:id="rId10"/>
    <p:sldId id="263" r:id="rId11"/>
    <p:sldId id="264" r:id="rId12"/>
    <p:sldId id="287" r:id="rId13"/>
    <p:sldId id="288" r:id="rId14"/>
    <p:sldId id="296" r:id="rId15"/>
    <p:sldId id="297" r:id="rId16"/>
    <p:sldId id="298" r:id="rId17"/>
    <p:sldId id="299" r:id="rId18"/>
    <p:sldId id="300" r:id="rId19"/>
    <p:sldId id="301" r:id="rId20"/>
    <p:sldId id="279" r:id="rId21"/>
    <p:sldId id="280" r:id="rId22"/>
    <p:sldId id="281" r:id="rId23"/>
    <p:sldId id="268" r:id="rId24"/>
    <p:sldId id="303" r:id="rId25"/>
    <p:sldId id="304" r:id="rId26"/>
    <p:sldId id="305" r:id="rId27"/>
    <p:sldId id="306" r:id="rId28"/>
    <p:sldId id="307" r:id="rId29"/>
    <p:sldId id="269" r:id="rId30"/>
    <p:sldId id="270" r:id="rId31"/>
    <p:sldId id="282" r:id="rId32"/>
    <p:sldId id="271" r:id="rId33"/>
    <p:sldId id="313" r:id="rId34"/>
    <p:sldId id="283" r:id="rId35"/>
    <p:sldId id="284" r:id="rId36"/>
    <p:sldId id="285" r:id="rId37"/>
    <p:sldId id="286" r:id="rId38"/>
    <p:sldId id="274" r:id="rId39"/>
    <p:sldId id="308" r:id="rId40"/>
    <p:sldId id="309" r:id="rId41"/>
    <p:sldId id="310" r:id="rId42"/>
    <p:sldId id="311" r:id="rId43"/>
    <p:sldId id="275" r:id="rId44"/>
    <p:sldId id="276" r:id="rId45"/>
    <p:sldId id="314" r:id="rId46"/>
    <p:sldId id="315" r:id="rId47"/>
    <p:sldId id="316" r:id="rId48"/>
    <p:sldId id="317" r:id="rId4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936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4FB28-185C-453D-A606-E797A64B86D3}">
  <a:tblStyle styleId="{A394FB28-185C-453D-A606-E797A64B86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76443" autoAdjust="0"/>
  </p:normalViewPr>
  <p:slideViewPr>
    <p:cSldViewPr snapToGrid="0">
      <p:cViewPr varScale="1">
        <p:scale>
          <a:sx n="83" d="100"/>
          <a:sy n="83" d="100"/>
        </p:scale>
        <p:origin x="2184" y="192"/>
      </p:cViewPr>
      <p:guideLst>
        <p:guide orient="horz" pos="2160"/>
        <p:guide pos="2880"/>
        <p:guide orient="horz" pos="936"/>
      </p:guideLst>
    </p:cSldViewPr>
  </p:slideViewPr>
  <p:outlineViewPr>
    <p:cViewPr>
      <p:scale>
        <a:sx n="33" d="100"/>
        <a:sy n="33" d="100"/>
      </p:scale>
      <p:origin x="0" y="-53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689dfcdc_0_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6f689dfc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1699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0656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95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942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1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7286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8604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7492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689dfcdc_1_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Validation check 사항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http://safety.gist.ac.kr/ushm/safeWaste/Safety_Mg4_3</a:t>
            </a:r>
            <a:endParaRPr sz="1000"/>
          </a:p>
        </p:txBody>
      </p:sp>
      <p:sp>
        <p:nvSpPr>
          <p:cNvPr id="134" name="Google Shape;134;g6f689dfc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176212" lvl="4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900"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689dfcdc_0_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6f689dfcd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176212" lvl="4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900"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393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Initial%20Data%20Set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Software Requirement Specification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강주영, 김지수, 문혁주, 이은무, 이한빈, 정영모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2"/>
          <p:cNvGraphicFramePr/>
          <p:nvPr>
            <p:extLst>
              <p:ext uri="{D42A27DB-BD31-4B8C-83A1-F6EECF244321}">
                <p14:modId xmlns:p14="http://schemas.microsoft.com/office/powerpoint/2010/main" val="4061656830"/>
              </p:ext>
            </p:extLst>
          </p:nvPr>
        </p:nvGraphicFramePr>
        <p:xfrm>
          <a:off x="611187" y="1268412"/>
          <a:ext cx="7921625" cy="496258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잘못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별칭입니다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오름차순으로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붙여준다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2.2 (3.2)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 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611187" y="1268412"/>
          <a:ext cx="7921625" cy="2828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(3.3)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)를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3(3.3)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dirty="0"/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AF6.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통과하지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못할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2.3 (3.3)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있습니다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2.3(3.3)로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9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933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5"/>
            <a:ext cx="4281268" cy="6184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5"/>
            <a:ext cx="4281270" cy="618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87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4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5"/>
            <a:ext cx="4281270" cy="618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53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3"/>
            <a:ext cx="4281270" cy="618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4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37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2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3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25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91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2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42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89"/>
            <a:ext cx="4281272" cy="6184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91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13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87"/>
            <a:ext cx="4281272" cy="618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89"/>
            <a:ext cx="4281270" cy="6184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Diagram</a:t>
            </a:r>
            <a:endParaRPr sz="2400"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31" y="1328737"/>
            <a:ext cx="6665137" cy="47485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54686572"/>
              </p:ext>
            </p:extLst>
          </p:nvPr>
        </p:nvGraphicFramePr>
        <p:xfrm>
          <a:off x="611200" y="1249062"/>
          <a:ext cx="7921600" cy="4889903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4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7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04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9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u="none" strike="noStrike" cap="non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관리하기 위하여 어플리케이션의 해당 메뉴를 선택함으로써 시작된다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구성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내부 구성원이 새로운 멤버를 초대하는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나가 멤버의 자격이 없어진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(step3)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생성하는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(step4)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처음에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설정되지 않은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(step5)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초대할 멤버 검색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멤버 이메일을 입력한 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버튼을 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회원목록 중  해당 이메일을 가진 회원을 찾은 후 ‘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)(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멤버이메일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초대하시겠습니까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?’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 ‘확인’ 혹은 ‘취소’ 버튼을 출력한다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2.2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클릭하면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멤버를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구성원으로 추가하고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  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7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2009862304"/>
              </p:ext>
            </p:extLst>
          </p:nvPr>
        </p:nvGraphicFramePr>
        <p:xfrm>
          <a:off x="611200" y="1249063"/>
          <a:ext cx="7921600" cy="451396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09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0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5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5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65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3.1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“현재 속해 있는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정말 탈퇴를 하시겠습니까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메시지와 함께 ‘확인’ 혹은 ‘취소’ 버튼을 출력한다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3.2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 버튼을 클릭</a:t>
                      </a:r>
                      <a:r>
                        <a:rPr lang="ko-KR" alt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가지고 있는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대한 정보를 모두 삭제한 후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새롭게 생성할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비밀번호를 설정한 후 완료버튼을   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생성하고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4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61975779"/>
              </p:ext>
            </p:extLst>
          </p:nvPr>
        </p:nvGraphicFramePr>
        <p:xfrm>
          <a:off x="611200" y="1249063"/>
          <a:ext cx="7921600" cy="335728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46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09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입력한 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버튼을 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(AF3)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5.2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비밀번호를 입력하면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멤버를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구성원으로 추가하고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6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Use Case Specification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567350" y="1235850"/>
          <a:ext cx="7915275" cy="51205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1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멤버 초대 실패할 때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분기점: Basic Flow 2.1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 초대 이유에 따라 “해당 이메일을 가진 멤버가 존재하지 않습니다.”. “해당 멤버는 이미 다른 Lab에 속해 있습니다.” 와 같은 메시지를 화면상에 출력한 후,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Basic flow 2.1로 돌아간다.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Lab 생성 실패할 때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4.1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이름이 기존에 존재하는 Lab의 이름과 중복될 경우, “해당 이름은 이미 존재합니다.＂라는 메시지를 화면상에 출력한 후,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4.1로 돌아간다.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Lab 이름을 찾을 수 없을 때 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5.1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이름을 가진 Lab이 존재하지 않을 경우, “해당 이름을 가진 Lab은 존재하지 않습니다.”라는 메시지를 화면상에 출력한 후,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5.1로 돌아간다.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AF4. 비밀번호 불일치할 때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 : Basic Flow 5.2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비밀번호가 Lab의 설정된 비밀번호와 일치하지 않을 경우, “Lab 가입 비밀번호가 일치하지 않습니다” 라는메시지를 출력한 후,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5.2로 돌아간다. </a:t>
                      </a: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72284"/>
            <a:ext cx="4281274" cy="61840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72287"/>
            <a:ext cx="4281272" cy="6184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36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84"/>
            <a:ext cx="4281272" cy="618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72280"/>
            <a:ext cx="4281275" cy="6184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947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80"/>
            <a:ext cx="4281272" cy="618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72274"/>
            <a:ext cx="4281276" cy="6184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70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74"/>
            <a:ext cx="4281276" cy="6184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264"/>
            <a:ext cx="4281283" cy="6184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319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64"/>
            <a:ext cx="4281276" cy="6184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254"/>
            <a:ext cx="4281283" cy="618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28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20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sp>
        <p:nvSpPr>
          <p:cNvPr id="200" name="Google Shape;200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8"/>
          <p:cNvGraphicFramePr/>
          <p:nvPr>
            <p:extLst>
              <p:ext uri="{D42A27DB-BD31-4B8C-83A1-F6EECF244321}">
                <p14:modId xmlns:p14="http://schemas.microsoft.com/office/powerpoint/2010/main" val="1072803851"/>
              </p:ext>
            </p:extLst>
          </p:nvPr>
        </p:nvGraphicFramePr>
        <p:xfrm>
          <a:off x="611187" y="1268412"/>
          <a:ext cx="7921600" cy="4889073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5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7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유스케이스.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때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받음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4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5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818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2)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서프플로우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3)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4)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2.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%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9" y="172295"/>
            <a:ext cx="4281269" cy="6184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3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graphicFrame>
        <p:nvGraphicFramePr>
          <p:cNvPr id="208" name="Google Shape;208;p29"/>
          <p:cNvGraphicFramePr/>
          <p:nvPr>
            <p:extLst>
              <p:ext uri="{D42A27DB-BD31-4B8C-83A1-F6EECF244321}">
                <p14:modId xmlns:p14="http://schemas.microsoft.com/office/powerpoint/2010/main" val="400993115"/>
              </p:ext>
            </p:extLst>
          </p:nvPr>
        </p:nvGraphicFramePr>
        <p:xfrm>
          <a:off x="611187" y="1268412"/>
          <a:ext cx="7921600" cy="512195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52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2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.2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사용량 업데이트</a:t>
                      </a:r>
                      <a:endParaRPr lang="ko-KR" altLang="en-US" sz="14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사용량“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수정할 수 있는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화면에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칸 오른쪽에 단위 목록도 함께 표시된다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단위는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질량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부피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(mL)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만을 이용한다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약품의 사용량을 입력하고 단위를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환산하여 해당 약품의 남아있는 양에서 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약품을 사용하고 남은 양을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%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표시하여 그림과 함께 출력한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3.1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20%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끝나면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부족한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뒤,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않았습니다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graphicFrame>
        <p:nvGraphicFramePr>
          <p:cNvPr id="208" name="Google Shape;208;p29"/>
          <p:cNvGraphicFramePr/>
          <p:nvPr>
            <p:extLst>
              <p:ext uri="{D42A27DB-BD31-4B8C-83A1-F6EECF244321}">
                <p14:modId xmlns:p14="http://schemas.microsoft.com/office/powerpoint/2010/main" val="3072363585"/>
              </p:ext>
            </p:extLst>
          </p:nvPr>
        </p:nvGraphicFramePr>
        <p:xfrm>
          <a:off x="611187" y="1268412"/>
          <a:ext cx="7921600" cy="392065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2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7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60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4.1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Alarm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)을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폐기하시겠습니까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출력해준다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멤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삭제해준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22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sp>
        <p:nvSpPr>
          <p:cNvPr id="214" name="Google Shape;214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611187" y="1268412"/>
          <a:ext cx="7921625" cy="1816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입력된 사용량이 남아있는 양을 초과한 경우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2.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“사용량을 잘 못 입력하셨습니다.”라는 메시지를 출력한 후,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돌아간다.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54"/>
            <a:ext cx="4281283" cy="618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89" y="172233"/>
            <a:ext cx="4281290" cy="6184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33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457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233373942"/>
              </p:ext>
            </p:extLst>
          </p:nvPr>
        </p:nvGraphicFramePr>
        <p:xfrm>
          <a:off x="611200" y="1249062"/>
          <a:ext cx="7921600" cy="536848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1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8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2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86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609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실험실에 기기를 추가하거나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삭제하기 위해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 이미 추가된 기기의 사용을 예약하거나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신청된 예약을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하기 위해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도우미 어플리케이션의 해당 메뉴를 선택함으로써 시작된다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기기 추가인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기기 삭제인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기기 사용 예약인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사용 예약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기기 사용 예약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추가 창을 화면에 띄워준다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기기의 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입력하고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altLang="ko-KR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누른다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제출된 기기의 이름을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리스트에 추가한 후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endParaRPr lang="en-US" altLang="ko-KR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350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73970747"/>
              </p:ext>
            </p:extLst>
          </p:nvPr>
        </p:nvGraphicFramePr>
        <p:xfrm>
          <a:off x="611200" y="1249063"/>
          <a:ext cx="7921600" cy="407466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3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3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34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기기 선택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 삭제하고자 하는 기기를 선택한 후 하단의 기기 삭제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“정말로 삭제하시겠습니까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3.2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삭제확인 버튼을 선택하면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기기의 이름을 리스트에서 삭제한 후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41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334515234"/>
              </p:ext>
            </p:extLst>
          </p:nvPr>
        </p:nvGraphicFramePr>
        <p:xfrm>
          <a:off x="611200" y="1249062"/>
          <a:ext cx="7921600" cy="518349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사용 예약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할 기기 선택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리스트에서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기기를 선택한다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출력되는 화면의 상단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화살표를 이용해 날짜 별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예약현황을 확인한다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예약 시간 선택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하단의 예약하기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창을 띄워준다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시간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 단위로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하단의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시간 구역이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예약된 시간들과 겹치지 않는지 검사한다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예약 확인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출력한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예약을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진행하려고 할 경우 화면 하단의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신청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 버튼을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예약되었습니다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출력하며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1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746482904"/>
              </p:ext>
            </p:extLst>
          </p:nvPr>
        </p:nvGraphicFramePr>
        <p:xfrm>
          <a:off x="611200" y="1249062"/>
          <a:ext cx="7921600" cy="391549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00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2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09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삭제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시간 삭제를 원하는 기기 선택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자신이 예약한 기기 중에서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시간을 삭제할 기기를 선택한 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화면의 상단 화살표를 이용해 예약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 원하는 날짜로 이동한다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자신이 예약한 시간대의 오른쪽에 위치한 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x’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b="1" u="none" strike="noStrike" cap="none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5.2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예약된 시간대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기기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예약을 취소하시겠습니까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메시지와 함께 ‘확인’ 버튼을 화면상에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확인 버튼을 누르면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99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graphicFrame>
        <p:nvGraphicFramePr>
          <p:cNvPr id="236" name="Google Shape;236;p33"/>
          <p:cNvGraphicFramePr/>
          <p:nvPr>
            <p:extLst>
              <p:ext uri="{D42A27DB-BD31-4B8C-83A1-F6EECF244321}">
                <p14:modId xmlns:p14="http://schemas.microsoft.com/office/powerpoint/2010/main" val="148821317"/>
              </p:ext>
            </p:extLst>
          </p:nvPr>
        </p:nvGraphicFramePr>
        <p:xfrm>
          <a:off x="611187" y="1240125"/>
          <a:ext cx="7921625" cy="247092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4.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4.2로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72254"/>
            <a:ext cx="4281276" cy="6184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233"/>
            <a:ext cx="4281283" cy="618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39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39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strike="sngStrike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596229616"/>
              </p:ext>
            </p:extLst>
          </p:nvPr>
        </p:nvGraphicFramePr>
        <p:xfrm>
          <a:off x="611187" y="1268412"/>
          <a:ext cx="7921600" cy="4805135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화학실험실에서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추천받고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선택받아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보관장소별로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092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r>
                        <a:rPr lang="en-US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p3)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이름 입력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버튼을 누른 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 검색 창에 새로 등록을 원하는 약품의 이름을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             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약품 이름을 검색해 해당 약품의 정보를 받아와 화면에 출력해준다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별칭을 입력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후 중복확인 버튼을 누른다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(AF3)</a:t>
                      </a:r>
                      <a:endParaRPr lang="ko-KR" altLang="en-US" sz="11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endParaRPr sz="1100" u="none" strike="sng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96" y="172191"/>
            <a:ext cx="4281312" cy="6184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0" y="172191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425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2191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149"/>
            <a:ext cx="4281312" cy="6184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016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2191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149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820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97272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34"/>
          <p:cNvGraphicFramePr/>
          <p:nvPr>
            <p:extLst>
              <p:ext uri="{D42A27DB-BD31-4B8C-83A1-F6EECF244321}">
                <p14:modId xmlns:p14="http://schemas.microsoft.com/office/powerpoint/2010/main" val="2151224205"/>
              </p:ext>
            </p:extLst>
          </p:nvPr>
        </p:nvGraphicFramePr>
        <p:xfrm>
          <a:off x="611187" y="1268413"/>
          <a:ext cx="7921600" cy="509029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1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Lab 멤버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4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67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유스케이스는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altLang="ko-KR" sz="11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Clock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(09시)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자동으로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시작된다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 약품의 유효기간이 거의 끝나는 것의 알림을 발생시키는 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유효기간 알림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(step 2) 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-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유해성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사용기간에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(step 3)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시스템의 유효기간 검사 로직을 실행 시킨다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로직이 실행되면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존재하는 모든 약품을 대상으로 약품의 유효기간을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알림은 유효기간의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7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1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 으로 하며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날짜가 되면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약품을 소유하고 있는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멤버들에게  약품의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 알림을 보낸다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 지나면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약품의 남은 양을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바꾼 뒤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97272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Google Shape;252;p35"/>
          <p:cNvGraphicFramePr/>
          <p:nvPr>
            <p:extLst>
              <p:ext uri="{D42A27DB-BD31-4B8C-83A1-F6EECF244321}">
                <p14:modId xmlns:p14="http://schemas.microsoft.com/office/powerpoint/2010/main" val="4155640279"/>
              </p:ext>
            </p:extLst>
          </p:nvPr>
        </p:nvGraphicFramePr>
        <p:xfrm>
          <a:off x="611187" y="1268412"/>
          <a:ext cx="7921600" cy="3423457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91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Lab약품 사용에 따른 유효기간, 의심질병 알림</a:t>
                      </a:r>
                      <a:endParaRPr sz="11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6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1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lock, my Lab 멤버</a:t>
                      </a:r>
                      <a:endParaRPr sz="11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1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91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1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93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 기간에 따른 의심 질병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altLang="ko-KR" sz="11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Clock</a:t>
                      </a:r>
                      <a:r>
                        <a:rPr lang="en-US" altLang="ko-KR" sz="1100" u="none" strike="noStrike" cap="none" dirty="0" err="1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시켜준다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존재하는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대상으로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만약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권장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u="none" strike="noStrike" cap="none" dirty="0" err="1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소유하고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my Lab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멤버들에게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사용으로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가능성을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시킨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뒤,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본 </a:t>
                      </a:r>
                      <a:r>
                        <a:rPr lang="en-US" altLang="ko-KR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단,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대상으로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알람은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6개월동안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발생될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altLang="ko-KR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)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2149"/>
            <a:ext cx="4281305" cy="618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6" y="172097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6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67" y="171993"/>
            <a:ext cx="4281363" cy="618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0" y="172097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922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" y="171993"/>
            <a:ext cx="4281334" cy="6184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67" y="171827"/>
            <a:ext cx="4281363" cy="618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  <a:tabLst/>
                <a:defRPr/>
              </a:pPr>
              <a:t>47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58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EBB3-BDD5-794C-A9F2-CE63E397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Initial Data Set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5B0A1-73E6-2F47-8898-39CF5C8B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r>
              <a:rPr kumimoji="1" lang="en" altLang="ko-KR" dirty="0">
                <a:hlinkClick r:id="rId2"/>
              </a:rPr>
              <a:t>Initial Data Set.xlsx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41AA4-910D-DA42-84E6-B3522BE224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5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169007692"/>
              </p:ext>
            </p:extLst>
          </p:nvPr>
        </p:nvGraphicFramePr>
        <p:xfrm>
          <a:off x="611200" y="1249062"/>
          <a:ext cx="7921600" cy="530541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2.2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하였을때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추천해준다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빛과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있거나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 dirty="0"/>
          </a:p>
        </p:txBody>
      </p:sp>
      <p:sp>
        <p:nvSpPr>
          <p:cNvPr id="137" name="Google Shape;137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9"/>
          <p:cNvGraphicFramePr/>
          <p:nvPr>
            <p:extLst>
              <p:ext uri="{D42A27DB-BD31-4B8C-83A1-F6EECF244321}">
                <p14:modId xmlns:p14="http://schemas.microsoft.com/office/powerpoint/2010/main" val="905989810"/>
              </p:ext>
            </p:extLst>
          </p:nvPr>
        </p:nvGraphicFramePr>
        <p:xfrm>
          <a:off x="611187" y="1268413"/>
          <a:ext cx="7921600" cy="469569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6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632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2.3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중이던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pH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특성을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혼재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분류체계에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(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: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(제1류)와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가연성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(제2류)는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)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케이스에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않는다면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한 후, “(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)이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767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0"/>
          <p:cNvGraphicFramePr/>
          <p:nvPr>
            <p:extLst>
              <p:ext uri="{D42A27DB-BD31-4B8C-83A1-F6EECF244321}">
                <p14:modId xmlns:p14="http://schemas.microsoft.com/office/powerpoint/2010/main" val="2528002021"/>
              </p:ext>
            </p:extLst>
          </p:nvPr>
        </p:nvGraphicFramePr>
        <p:xfrm>
          <a:off x="611200" y="1275415"/>
          <a:ext cx="7921600" cy="549884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8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60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10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87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3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endParaRPr lang="en-US" sz="110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등록했던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검색창에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표출된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b="1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장소수정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과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 보관될 장소 추천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약품의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녹는점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 등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정보를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보관 최적의 장소를 추천해준다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 각 등록된     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각각 온도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 방지의 속성이 지정되어 있다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약품에 대해</a:t>
                      </a: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액체일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 끓는점 사이의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기체일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 이상의 온도인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빛과 반응 하는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 낮은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/>
          </a:p>
        </p:txBody>
      </p:sp>
      <p:sp>
        <p:nvSpPr>
          <p:cNvPr id="151" name="Google Shape;151;p2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21"/>
          <p:cNvGraphicFramePr/>
          <p:nvPr>
            <p:extLst>
              <p:ext uri="{D42A27DB-BD31-4B8C-83A1-F6EECF244321}">
                <p14:modId xmlns:p14="http://schemas.microsoft.com/office/powerpoint/2010/main" val="1434059918"/>
              </p:ext>
            </p:extLst>
          </p:nvPr>
        </p:nvGraphicFramePr>
        <p:xfrm>
          <a:off x="611187" y="1268413"/>
          <a:ext cx="7921600" cy="550142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30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3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68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5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755">
                <a:tc gridSpan="2">
                  <a:txBody>
                    <a:bodyPr/>
                    <a:lstStyle/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조해성이 있거나 풍해성이 있는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 낮은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 있는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 농도가 낮은 장소와 폭발 방지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처리가 된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 놓은 장소들 리스트에서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 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장소를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장소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화면 상에 추천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결과를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.3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중이던 약품이 보관되길 원하는 장소를 해당 리스트 중에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받은 장소를 선택하거나   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받지 않은 장소를 선택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뒤 등록 버튼을 클릭한다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및 특성을 바탕으로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장소에 이미 보관 되어 있는 약품들 중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 약품이 있는지 검사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장소에 이미 보관 되어 있는 약품들 중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 약품이 있는지 검사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혼재 할 수 없는 위험물 분류체계에 해당되는 약품이 존재하는지 검사해준다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예시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산화성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고체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가연성 고체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함께 존재하면 안된다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)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767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0"/>
          <p:cNvGraphicFramePr/>
          <p:nvPr>
            <p:extLst>
              <p:ext uri="{D42A27DB-BD31-4B8C-83A1-F6EECF244321}">
                <p14:modId xmlns:p14="http://schemas.microsoft.com/office/powerpoint/2010/main" val="3022663986"/>
              </p:ext>
            </p:extLst>
          </p:nvPr>
        </p:nvGraphicFramePr>
        <p:xfrm>
          <a:off x="611200" y="1275416"/>
          <a:ext cx="7921600" cy="2211261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83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0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3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3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908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각 케이스에 해당되지 않는다면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약품 정보와 그 보관장소를 시스템 상에 저장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이름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 장소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보관 등록 되었습니다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화면에 출력하며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42261"/>
      </p:ext>
    </p:extLst>
  </p:cSld>
  <p:clrMapOvr>
    <a:masterClrMapping/>
  </p:clrMapOvr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3964</Words>
  <Application>Microsoft Macintosh PowerPoint</Application>
  <PresentationFormat>화면 슬라이드 쇼(4:3)</PresentationFormat>
  <Paragraphs>499</Paragraphs>
  <Slides>48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맑은 고딕</vt:lpstr>
      <vt:lpstr>맑은 고딕</vt:lpstr>
      <vt:lpstr>Noto Sans Symbols</vt:lpstr>
      <vt:lpstr>Arial</vt:lpstr>
      <vt:lpstr>Arial Narrow</vt:lpstr>
      <vt:lpstr>PSJ</vt:lpstr>
      <vt:lpstr>Software Requirement Specification</vt:lpstr>
      <vt:lpstr>Use Case Diagram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Use Case Specification</vt:lpstr>
      <vt:lpstr>Use Case Specification</vt:lpstr>
      <vt:lpstr>Use Case Specification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PowerPoint 프레젠테이션</vt:lpstr>
      <vt:lpstr>Use Case Specification</vt:lpstr>
      <vt:lpstr>Use Case Specification</vt:lpstr>
      <vt:lpstr>PowerPoint 프레젠테이션</vt:lpstr>
      <vt:lpstr>PowerPoint 프레젠테이션</vt:lpstr>
      <vt:lpstr>PowerPoint 프레젠테이션</vt:lpstr>
      <vt:lpstr>Initial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user</dc:creator>
  <cp:lastModifiedBy>정영모</cp:lastModifiedBy>
  <cp:revision>54</cp:revision>
  <dcterms:modified xsi:type="dcterms:W3CDTF">2019-10-31T02:57:32Z</dcterms:modified>
</cp:coreProperties>
</file>