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77" r:id="rId7"/>
    <p:sldId id="263" r:id="rId8"/>
    <p:sldId id="264" r:id="rId9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 pos="936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000000"/>
          </p15:clr>
        </p15:guide>
        <p15:guide id="2" pos="2305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94FB28-185C-453D-A606-E797A64B86D3}">
  <a:tblStyle styleId="{A394FB28-185C-453D-A606-E797A64B86D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3" autoAdjust="0"/>
    <p:restoredTop sz="93792" autoAdjust="0"/>
  </p:normalViewPr>
  <p:slideViewPr>
    <p:cSldViewPr snapToGrid="0">
      <p:cViewPr>
        <p:scale>
          <a:sx n="80" d="100"/>
          <a:sy n="80" d="100"/>
        </p:scale>
        <p:origin x="752" y="44"/>
      </p:cViewPr>
      <p:guideLst>
        <p:guide orient="horz" pos="2160"/>
        <p:guide pos="2880"/>
        <p:guide orient="horz" pos="936"/>
      </p:guideLst>
    </p:cSldViewPr>
  </p:slideViewPr>
  <p:outlineViewPr>
    <p:cViewPr>
      <p:scale>
        <a:sx n="33" d="100"/>
        <a:sy n="33" d="100"/>
      </p:scale>
      <p:origin x="0" y="-53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7315200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50" tIns="0" rIns="2035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ftr" idx="11"/>
          </p:nvPr>
        </p:nvSpPr>
        <p:spPr>
          <a:xfrm>
            <a:off x="474662" y="8950325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50" tIns="0" rIns="2035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/>
          <p:nvPr/>
        </p:nvSpPr>
        <p:spPr>
          <a:xfrm>
            <a:off x="6327775" y="9228137"/>
            <a:ext cx="56197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7475" rIns="93275" bIns="474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3 - </a:t>
            </a: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2662237" y="874712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cxnSp>
        <p:nvCxnSpPr>
          <p:cNvPr id="7" name="Google Shape;7;n"/>
          <p:cNvCxnSpPr/>
          <p:nvPr/>
        </p:nvCxnSpPr>
        <p:spPr>
          <a:xfrm>
            <a:off x="463550" y="477837"/>
            <a:ext cx="641667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/>
          <p:nvPr/>
        </p:nvSpPr>
        <p:spPr>
          <a:xfrm>
            <a:off x="474662" y="874712"/>
            <a:ext cx="1743075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300" tIns="57650" rIns="115300" bIns="576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Notes: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n"/>
          <p:cNvCxnSpPr/>
          <p:nvPr/>
        </p:nvCxnSpPr>
        <p:spPr>
          <a:xfrm>
            <a:off x="2603500" y="874712"/>
            <a:ext cx="0" cy="77946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900"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f689dfcdc_1_0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Validation check 사항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http://safety.gist.ac.kr/ushm/safeWaste/Safety_Mg4_3</a:t>
            </a:r>
            <a:endParaRPr sz="1000"/>
          </a:p>
        </p:txBody>
      </p:sp>
      <p:sp>
        <p:nvSpPr>
          <p:cNvPr id="134" name="Google Shape;134;g6f689dfc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176212" lvl="4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endParaRPr sz="900" dirty="0"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f689dfcdc_0_1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g6f689dfcd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176212" lvl="4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endParaRPr sz="900" dirty="0"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3935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f689dfcdc_0_19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6f689dfcd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D1DD5B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4E005F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✔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✔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✔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D1DD5B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4E005F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17" name="Google Shape;17;p1"/>
          <p:cNvGrpSpPr/>
          <p:nvPr/>
        </p:nvGrpSpPr>
        <p:grpSpPr>
          <a:xfrm>
            <a:off x="468312" y="1052512"/>
            <a:ext cx="8207375" cy="73025"/>
            <a:chOff x="467544" y="1052736"/>
            <a:chExt cx="8208912" cy="72008"/>
          </a:xfrm>
        </p:grpSpPr>
        <p:sp>
          <p:nvSpPr>
            <p:cNvPr id="18" name="Google Shape;18;p1"/>
            <p:cNvSpPr txBox="1"/>
            <p:nvPr/>
          </p:nvSpPr>
          <p:spPr>
            <a:xfrm>
              <a:off x="467544" y="1052736"/>
              <a:ext cx="5760529" cy="72008"/>
            </a:xfrm>
            <a:prstGeom prst="rect">
              <a:avLst/>
            </a:prstGeom>
            <a:solidFill>
              <a:srgbClr val="4E00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>
              <a:off x="6299523" y="1052736"/>
              <a:ext cx="720860" cy="72008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>
              <a:off x="7091834" y="1052736"/>
              <a:ext cx="720860" cy="72008"/>
            </a:xfrm>
            <a:prstGeom prst="rect">
              <a:avLst/>
            </a:prstGeom>
            <a:solidFill>
              <a:srgbClr val="D1DD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 txBox="1"/>
            <p:nvPr/>
          </p:nvSpPr>
          <p:spPr>
            <a:xfrm>
              <a:off x="7884145" y="1052736"/>
              <a:ext cx="360430" cy="72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>
              <a:off x="8316026" y="1052736"/>
              <a:ext cx="360430" cy="72008"/>
            </a:xfrm>
            <a:prstGeom prst="rect">
              <a:avLst/>
            </a:prstGeom>
            <a:solidFill>
              <a:srgbClr val="4E00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strike="sngStrike" dirty="0"/>
          </a:p>
        </p:txBody>
      </p:sp>
      <p:sp>
        <p:nvSpPr>
          <p:cNvPr id="123" name="Google Shape;123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124;p17"/>
          <p:cNvGraphicFramePr/>
          <p:nvPr>
            <p:extLst>
              <p:ext uri="{D42A27DB-BD31-4B8C-83A1-F6EECF244321}">
                <p14:modId xmlns:p14="http://schemas.microsoft.com/office/powerpoint/2010/main" val="2072992466"/>
              </p:ext>
            </p:extLst>
          </p:nvPr>
        </p:nvGraphicFramePr>
        <p:xfrm>
          <a:off x="611187" y="1268412"/>
          <a:ext cx="7921600" cy="4805135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화학실험실에서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추천받고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선택받아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보관장소별로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받아볼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0929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및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Lab도우미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어플리케이션의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선택함으로써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(step2)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바꾸는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약품위치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바꾸기</a:t>
                      </a:r>
                      <a:r>
                        <a:rPr lang="en-US" sz="1100" b="0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p3)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추가</a:t>
                      </a:r>
                      <a:endParaRPr lang="en-US" altLang="ko-KR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이름 입력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    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추가 버튼을 누른 후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상단의 검색 창에 새로 등록을 원하는 약품의 이름을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(AF1)                      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약품 이름을 검색해 해당 약품의 정보를 받아와 화면에 출력해준다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 별칭을 입력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 후 중복확인 버튼을 누른다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(AF2) (AF3)</a:t>
                      </a:r>
                      <a:endParaRPr lang="ko-KR" altLang="en-US" sz="11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endParaRPr sz="1100" u="none" strike="sng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3169007692"/>
              </p:ext>
            </p:extLst>
          </p:nvPr>
        </p:nvGraphicFramePr>
        <p:xfrm>
          <a:off x="611200" y="1249062"/>
          <a:ext cx="7921600" cy="530541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55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343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2.2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     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하였을때</a:t>
                      </a: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바탕으로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최적의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추천해준다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여기서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각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장소들에는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각각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산소농도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성상이 고체일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 이하의 온도인 장소를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액체일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기체일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이상의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빛과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반응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조해성이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있거나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풍해성이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연소성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(AF4)</a:t>
                      </a:r>
                      <a:endParaRPr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장소A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)“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trike="sngStrike" dirty="0"/>
          </a:p>
        </p:txBody>
      </p:sp>
      <p:sp>
        <p:nvSpPr>
          <p:cNvPr id="137" name="Google Shape;137;p1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" name="Google Shape;138;p19"/>
          <p:cNvGraphicFramePr/>
          <p:nvPr>
            <p:extLst>
              <p:ext uri="{D42A27DB-BD31-4B8C-83A1-F6EECF244321}">
                <p14:modId xmlns:p14="http://schemas.microsoft.com/office/powerpoint/2010/main" val="905989810"/>
              </p:ext>
            </p:extLst>
          </p:nvPr>
        </p:nvGraphicFramePr>
        <p:xfrm>
          <a:off x="611187" y="1268413"/>
          <a:ext cx="7921600" cy="469569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36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6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7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36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0632">
                <a:tc gridSpan="2">
                  <a:txBody>
                    <a:bodyPr/>
                    <a:lstStyle/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2.3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적합성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100" u="none" strike="noStrike" cap="none" dirty="0">
                        <a:solidFill>
                          <a:srgbClr val="FF0000"/>
                        </a:solidFill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Lab멤버는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중이던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보관되길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뒤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(AF5)</a:t>
                      </a:r>
                      <a:endParaRPr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pH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및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특성을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바탕으로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pH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초과하는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초과일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pH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혼재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할 수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분류체계에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존재하는지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(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: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(제1류)와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가연성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(제2류)는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)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각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케이스에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해당되지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않는다면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(AF6)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한 후, “(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)이 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)에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되었습니다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.(20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XX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.XX.XX)”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457200" y="2767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dirty="0"/>
          </a:p>
        </p:txBody>
      </p:sp>
      <p:sp>
        <p:nvSpPr>
          <p:cNvPr id="144" name="Google Shape;144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Google Shape;145;p20"/>
          <p:cNvGraphicFramePr/>
          <p:nvPr>
            <p:extLst>
              <p:ext uri="{D42A27DB-BD31-4B8C-83A1-F6EECF244321}">
                <p14:modId xmlns:p14="http://schemas.microsoft.com/office/powerpoint/2010/main" val="2528002021"/>
              </p:ext>
            </p:extLst>
          </p:nvPr>
        </p:nvGraphicFramePr>
        <p:xfrm>
          <a:off x="611200" y="1275415"/>
          <a:ext cx="7921600" cy="5498905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88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60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88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10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887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3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바꾸기</a:t>
                      </a:r>
                      <a:endParaRPr lang="en-US" sz="1100" u="none" strike="noStrike" cap="none" dirty="0">
                        <a:solidFill>
                          <a:srgbClr val="000000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3.1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Lab멤버는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등록했던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위해서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검색창에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Lab멤버는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리스트업되어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표출된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100" b="1" dirty="0">
                        <a:solidFill>
                          <a:srgbClr val="00FF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장소수정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과 ‘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닫기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rgbClr val="00FF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Lab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수정하기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클릭하면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3.2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 보관될 장소 추천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시스템은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약품의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녹는점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 등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정보를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바탕으로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 보관 최적의 장소를 추천해준다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여기서 각 등록된     </a:t>
                      </a:r>
                      <a:endParaRPr lang="en-US" altLang="ko-KR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장소들에는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각각 온도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산소농도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 방지의 속성이 지정되어 있다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 될 약품에 대해</a:t>
                      </a: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성상이 고체일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 이하의 온도인 장소를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성상이 액체일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녹는점과 끓는점 사이의 온도인 장소를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성상이 기체일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끓는점 이상의 온도인 장소를 선별해준다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 될 약품이 빛과 반응 하는 약품일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조도가 낮은 장소를 선별해준다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trike="sngStrike"/>
          </a:p>
        </p:txBody>
      </p:sp>
      <p:sp>
        <p:nvSpPr>
          <p:cNvPr id="151" name="Google Shape;151;p2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" name="Google Shape;152;p21"/>
          <p:cNvGraphicFramePr/>
          <p:nvPr>
            <p:extLst>
              <p:ext uri="{D42A27DB-BD31-4B8C-83A1-F6EECF244321}">
                <p14:modId xmlns:p14="http://schemas.microsoft.com/office/powerpoint/2010/main" val="1434059918"/>
              </p:ext>
            </p:extLst>
          </p:nvPr>
        </p:nvGraphicFramePr>
        <p:xfrm>
          <a:off x="611187" y="1268413"/>
          <a:ext cx="7921600" cy="5501485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30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93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5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68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65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9755">
                <a:tc gridSpan="2">
                  <a:txBody>
                    <a:bodyPr/>
                    <a:lstStyle/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 될 약품이 조해성이 있거나 풍해성이 있는 약품일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습도가 낮은 장소를 선별해준다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11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시스템은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 될 약품이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연소성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인화성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발화성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폭발성이 있는 약품일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 농도가 낮은 장소와 폭발 방지 </a:t>
                      </a: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처리가 된 장소를 선별해준다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(AF4)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기존에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 놓은 장소들 리스트에서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 된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장소를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 장소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)“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 화면 상에 추천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결과를 출력한다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.3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적합성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100" u="none" strike="noStrike" cap="none" dirty="0">
                        <a:solidFill>
                          <a:srgbClr val="FF0000"/>
                        </a:solidFill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my Lab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중이던 약품이 보관되길 원하는 장소를 해당 리스트 중에 선택한다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 받은 장소를 선택하거나   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 받지 않은 장소를 선택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 뒤 등록 버튼을 클릭한다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(AF5)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약품의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및 특성을 바탕으로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장소에 이미 보관 되어 있는 약품들 중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 7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초과하는 약품이 있는지 검사     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초과일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장소에 이미 보관 되어 있는 약품들 중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 7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미만인 약품이 있는지 검사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혼재 할 수 없는 위험물 분류체계에 해당되는 약품이 존재하는지 검사해준다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예시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산화성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고체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류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와 가연성 고체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류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함께 존재하면 안된다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)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</a:t>
                      </a:r>
                      <a:endParaRPr lang="ko-KR" altLang="en-US"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457200" y="2767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dirty="0"/>
          </a:p>
        </p:txBody>
      </p:sp>
      <p:sp>
        <p:nvSpPr>
          <p:cNvPr id="144" name="Google Shape;144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Google Shape;145;p20"/>
          <p:cNvGraphicFramePr/>
          <p:nvPr>
            <p:extLst>
              <p:ext uri="{D42A27DB-BD31-4B8C-83A1-F6EECF244321}">
                <p14:modId xmlns:p14="http://schemas.microsoft.com/office/powerpoint/2010/main" val="3022663986"/>
              </p:ext>
            </p:extLst>
          </p:nvPr>
        </p:nvGraphicFramePr>
        <p:xfrm>
          <a:off x="611200" y="1275416"/>
          <a:ext cx="7921600" cy="2211324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83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60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3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5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831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0908">
                <a:tc gridSpan="2">
                  <a:txBody>
                    <a:bodyPr/>
                    <a:lstStyle/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각 케이스에 해당되지 않는다면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(AF6)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등록한 약품 정보와 그 보관장소를 시스템 상에 저장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한 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“(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이름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 장소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보관 등록 되었습니다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.(20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XX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.XX.XX)” 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 화면에 출력하며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종료한다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74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p22"/>
          <p:cNvGraphicFramePr/>
          <p:nvPr>
            <p:extLst>
              <p:ext uri="{D42A27DB-BD31-4B8C-83A1-F6EECF244321}">
                <p14:modId xmlns:p14="http://schemas.microsoft.com/office/powerpoint/2010/main" val="4061656830"/>
              </p:ext>
            </p:extLst>
          </p:nvPr>
        </p:nvGraphicFramePr>
        <p:xfrm>
          <a:off x="611187" y="1268412"/>
          <a:ext cx="7921625" cy="496258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잘못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이름입니다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확인해주세요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AF2.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별칭이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별칭입니다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확인해주세요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AF3.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별칭을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하지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자동으로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오름차순으로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순서로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번호를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붙여준다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2.2 (3.2)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추천장소가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없습니다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추가하여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등록해주세요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2.3 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p23"/>
          <p:cNvGraphicFramePr/>
          <p:nvPr/>
        </p:nvGraphicFramePr>
        <p:xfrm>
          <a:off x="611187" y="1268412"/>
          <a:ext cx="7921625" cy="282810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400" u="none" strike="noStrike" cap="none" dirty="0"/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(3.3)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산소농도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)를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3(3.3)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dirty="0"/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AF6.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적합성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통과하지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못할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176212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2.3 (3.3)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두었을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따를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있습니다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부적합한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사유를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2.3(3.3)로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SJ">
  <a:themeElements>
    <a:clrScheme name="열정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1631</Words>
  <Application>Microsoft Office PowerPoint</Application>
  <PresentationFormat>화면 슬라이드 쇼(4:3)</PresentationFormat>
  <Paragraphs>174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Symbols</vt:lpstr>
      <vt:lpstr>Malgun Gothic</vt:lpstr>
      <vt:lpstr>Arial</vt:lpstr>
      <vt:lpstr>Arial Narrow</vt:lpstr>
      <vt:lpstr>PSJ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Specification</dc:title>
  <dc:creator>user</dc:creator>
  <cp:lastModifiedBy>한빈 이</cp:lastModifiedBy>
  <cp:revision>57</cp:revision>
  <dcterms:modified xsi:type="dcterms:W3CDTF">2019-11-28T05:46:04Z</dcterms:modified>
</cp:coreProperties>
</file>