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E32C4-AF53-EE49-BE64-E401E71A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5534B-E59E-D64F-B2D4-25FC45C8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0DFE3-1257-7948-AEAF-4A60793D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35207-06AF-234A-9469-2E732E16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C3944-FDDE-D844-8B81-11DA335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693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F98F9-066F-5642-8C81-35C59A15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7A8DA-7B8E-B447-9439-5FE0E912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7C2B6-44FE-4946-93C9-CABE10F1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5EC2C-64E3-7244-9A22-F7CE58FF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7A5EA-6A4C-034C-B671-8CDF4451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60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4B0AD-B087-5F4D-90AC-503BA48E4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FCB13-2C41-0246-8A87-BBA49AF0D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81382-292C-254B-8FF1-9CFC8823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F84B1-097D-3B40-8864-DFBDED23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2951D-D850-1843-A12E-48C71BF7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843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FA389-59DE-1A4A-9F34-A92C8844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38018-AAE9-DD4F-BAD3-BD4C7107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A2E0D-AC21-C041-B26E-2D4847B4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52219-16A0-004A-9608-A96737BB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045CF-7593-424F-A3F7-16A939FF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75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17497-B15A-9946-A8DA-F9C9EDCD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D8882-C691-4A4A-B156-0FC533FC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776C4-6C26-B343-9C5C-9BB59750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55197-B10C-5843-A82E-52DF992C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BEE9D-2DC2-F443-8013-5F537D60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3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5BCAC-81DF-FC4C-9DD9-4E9EB7C4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4461A-14E2-5145-8830-4EAC7A62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A39C1-0361-3F46-8EF8-D500D11F2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29620-D32E-AB4E-867C-8D02AE6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20F5C-FE56-6445-BCE8-04FD486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11279-9DF0-AA44-A811-D1A05846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001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CCCBC-B8C5-EE47-8D3C-99E3FC22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4EFEA-F428-7143-AB42-968B9D1F6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20D64-AB1E-4143-A659-5A8574763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794C6D-5F14-8241-9042-32904959B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633014-ECA1-2347-9A6D-5403605DC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CC5682-A515-0247-AE39-E71A8D8A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3868F4-5E01-E64B-AD6F-3CB2E92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FC95F-4B30-AA4B-9C32-9AAE9331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0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4A3CA-74C7-B145-A412-D1A56411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F30D2-0E5C-AF48-858D-958A8C6B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CFB75-2F72-6E40-B77D-51100B6B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3874FA-E085-4E41-A773-31748122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717216-3674-9C42-B330-79372C42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1419F8-892C-2C45-951F-462A242C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885A90-10F2-B042-9B9A-4FADFF99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3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9603-1301-2846-B888-16C14EC9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77850-D1BD-994F-ABF6-2F8DABA8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A9A4E-489C-5648-BCB3-1F8E592C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2828F-CEC1-8A4E-A378-DDEFF344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0190E-6516-C041-9C46-7B91AFB8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446F4-2A49-2D48-A991-A3D59D96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12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4F52A-A008-0542-9A01-39248D3F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B1F19-2446-5B4E-9778-CDFE88AD6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34C58-9AB7-1B4F-A1E8-DD5CCF862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5659E-DF16-0D43-9C7A-87752C9A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E97E8-E9BF-FD45-BA52-A50DDB62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0F4B6-6FD5-9B4D-A00D-E5230218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551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E3146-DB7A-ED4C-8589-F60F19CD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E2FF6-31DC-6943-BEB4-4952E9751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84C7B-EF15-354D-A1B6-EB453D65B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A410-6AE3-7C40-B740-91E46FB0015F}" type="datetimeFigureOut">
              <a:rPr kumimoji="1" lang="ko-KR" altLang="en-US" smtClean="0"/>
              <a:t>2019. 10. 28.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C8D72-A837-6341-A1FF-23180946C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4E93E-4EC1-A04A-80A8-ACFF024C5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1550-1BA4-834C-B456-29B144D6D5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808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A6D6-0147-6846-9784-835330157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D5E0E-4C7F-1C46-A4BC-B50AA06D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7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정영모</dc:creator>
  <cp:lastModifiedBy>정영모</cp:lastModifiedBy>
  <cp:revision>1</cp:revision>
  <dcterms:created xsi:type="dcterms:W3CDTF">2019-10-28T07:59:46Z</dcterms:created>
  <dcterms:modified xsi:type="dcterms:W3CDTF">2019-10-28T08:00:21Z</dcterms:modified>
</cp:coreProperties>
</file>