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9" r:id="rId4"/>
    <p:sldId id="270" r:id="rId5"/>
    <p:sldId id="262" r:id="rId6"/>
    <p:sldId id="265" r:id="rId7"/>
    <p:sldId id="267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2"/>
    <p:restoredTop sz="86449"/>
  </p:normalViewPr>
  <p:slideViewPr>
    <p:cSldViewPr snapToGrid="0" snapToObjects="1">
      <p:cViewPr varScale="1">
        <p:scale>
          <a:sx n="95" d="100"/>
          <a:sy n="95" d="100"/>
        </p:scale>
        <p:origin x="17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A04E4-E20C-5D45-858C-98614247326D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5AA25-EEBE-B246-B1E2-0472C41AAD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5AA25-EEBE-B246-B1E2-0472C41AADB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582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87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675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755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57" y="35517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48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06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1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79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4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541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66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46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757" y="355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927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A6D6-0147-6846-9784-835330157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77006"/>
            <a:ext cx="7772400" cy="2387600"/>
          </a:xfrm>
        </p:spPr>
        <p:txBody>
          <a:bodyPr/>
          <a:lstStyle/>
          <a:p>
            <a:r>
              <a:rPr kumimoji="1" lang="en-US" altLang="ko-KR" dirty="0"/>
              <a:t>Software Architecture Documentation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D5E0E-4C7F-1C46-A4BC-B50AA06DF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96167"/>
            <a:ext cx="6858000" cy="1655762"/>
          </a:xfrm>
        </p:spPr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강주영</a:t>
            </a:r>
            <a:r>
              <a:rPr kumimoji="1" lang="ko-KR" altLang="en-US" dirty="0"/>
              <a:t> 김지수 </a:t>
            </a:r>
            <a:r>
              <a:rPr kumimoji="1" lang="ko-KR" altLang="en-US" dirty="0" err="1"/>
              <a:t>문혁주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이은무</a:t>
            </a:r>
            <a:r>
              <a:rPr kumimoji="1" lang="ko-KR" altLang="en-US" dirty="0"/>
              <a:t> 이한빈 정영모</a:t>
            </a:r>
          </a:p>
        </p:txBody>
      </p:sp>
    </p:spTree>
    <p:extLst>
      <p:ext uri="{BB962C8B-B14F-4D97-AF65-F5344CB8AC3E}">
        <p14:creationId xmlns:p14="http://schemas.microsoft.com/office/powerpoint/2010/main" val="27697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743AA-EDE2-E145-BF95-5ED821B1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Sequence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7E95F-58C8-F743-A9E0-C8DAD9C9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09" y="1084944"/>
            <a:ext cx="6561437" cy="56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3839-AA6D-074A-BE86-9924CE6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Entity Class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2A11A9-8D11-CA42-B026-409DFF86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7" y="1361080"/>
            <a:ext cx="4904454" cy="3899594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F9E2E-0C2E-3348-93E9-B918F8536D39}"/>
              </a:ext>
            </a:extLst>
          </p:cNvPr>
          <p:cNvSpPr txBox="1"/>
          <p:nvPr/>
        </p:nvSpPr>
        <p:spPr>
          <a:xfrm>
            <a:off x="5403665" y="1187561"/>
            <a:ext cx="35256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@Entity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어노테이션이</a:t>
            </a:r>
            <a:r>
              <a:rPr kumimoji="1" lang="ko-KR" altLang="en-US" sz="1600" dirty="0"/>
              <a:t> 적용된 클래스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이 클래스의 속성들로 이루어진 데이터베이스 테이블이 자동으로 생성되고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 클래스의 인스턴스 하나는 테이블의 행 하나와 </a:t>
            </a:r>
            <a:r>
              <a:rPr kumimoji="1" lang="ko-KR" altLang="en-US" sz="1600" dirty="0" err="1"/>
              <a:t>매핑된다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en-US" altLang="ko-KR" sz="1600" dirty="0"/>
              <a:t>id, email, name, password</a:t>
            </a:r>
            <a:r>
              <a:rPr kumimoji="1" lang="ko-KR" altLang="en-US" sz="1600" dirty="0"/>
              <a:t>와 같은 클래스의 속성들은 테이블의 속성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열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에 해당된다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en-US" altLang="ko-KR" sz="1600" dirty="0"/>
              <a:t>user </a:t>
            </a:r>
            <a:r>
              <a:rPr kumimoji="1" lang="ko-KR" altLang="en-US" sz="1600" dirty="0"/>
              <a:t>테이블의 모든 데이터베이스 질의는 이 클래스의 인스턴스를 입력으로 받고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결과값 또한 인스턴스이다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 </a:t>
            </a:r>
            <a:r>
              <a:rPr kumimoji="1" lang="en-US" altLang="ko-KR" sz="1600" dirty="0"/>
              <a:t>@</a:t>
            </a:r>
            <a:r>
              <a:rPr kumimoji="1" lang="en-US" altLang="ko-KR" sz="1600" dirty="0" err="1"/>
              <a:t>ManyToMany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어노테이션을</a:t>
            </a:r>
            <a:r>
              <a:rPr kumimoji="1" lang="ko-KR" altLang="en-US" sz="1600" dirty="0"/>
              <a:t> 통해 </a:t>
            </a:r>
            <a:r>
              <a:rPr kumimoji="1" lang="en-US" altLang="ko-KR" sz="1600" dirty="0"/>
              <a:t>user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chemical</a:t>
            </a:r>
            <a:r>
              <a:rPr kumimoji="1" lang="ko-KR" altLang="en-US" sz="1600" dirty="0"/>
              <a:t> 테이블 간의 다대다 관계를 맺어 주었다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모든 </a:t>
            </a:r>
            <a:r>
              <a:rPr kumimoji="1" lang="ko-KR" altLang="en-US" sz="1600" dirty="0" err="1"/>
              <a:t>로직은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entity</a:t>
            </a:r>
            <a:r>
              <a:rPr kumimoji="1" lang="ko-KR" altLang="en-US" sz="1600" dirty="0"/>
              <a:t> 클래스에 포함 되고 </a:t>
            </a:r>
            <a:r>
              <a:rPr kumimoji="1" lang="en-US" altLang="ko-KR" sz="1600" dirty="0"/>
              <a:t>control class</a:t>
            </a:r>
            <a:r>
              <a:rPr kumimoji="1" lang="ko-KR" altLang="en-US" sz="1600" dirty="0"/>
              <a:t>에서 해당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호출하게 된다</a:t>
            </a:r>
          </a:p>
        </p:txBody>
      </p:sp>
    </p:spTree>
    <p:extLst>
      <p:ext uri="{BB962C8B-B14F-4D97-AF65-F5344CB8AC3E}">
        <p14:creationId xmlns:p14="http://schemas.microsoft.com/office/powerpoint/2010/main" val="420981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3839-AA6D-074A-BE86-9924CE6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Entity Class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F9E2E-0C2E-3348-93E9-B918F8536D39}"/>
              </a:ext>
            </a:extLst>
          </p:cNvPr>
          <p:cNvSpPr txBox="1"/>
          <p:nvPr/>
        </p:nvSpPr>
        <p:spPr>
          <a:xfrm>
            <a:off x="5403665" y="1187561"/>
            <a:ext cx="35256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@Entity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어노테이션이</a:t>
            </a:r>
            <a:r>
              <a:rPr kumimoji="1" lang="ko-KR" altLang="en-US" sz="1600" dirty="0"/>
              <a:t> 적용된 클래스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이 클래스의 속성들로 이루어진 데이터베이스 테이블이 자동으로 생성되고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 클래스의 인스턴스 하나는 테이블의 행 하나와 </a:t>
            </a:r>
            <a:r>
              <a:rPr kumimoji="1" lang="ko-KR" altLang="en-US" sz="1600" dirty="0" err="1"/>
              <a:t>매핑된다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en-US" altLang="ko-KR" sz="1600" dirty="0"/>
              <a:t>id, email, name, password</a:t>
            </a:r>
            <a:r>
              <a:rPr kumimoji="1" lang="ko-KR" altLang="en-US" sz="1600" dirty="0"/>
              <a:t>와 같은 클래스의 속성들은 테이블의 속성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열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에 해당된다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en-US" altLang="ko-KR" sz="1600" dirty="0"/>
              <a:t>user </a:t>
            </a:r>
            <a:r>
              <a:rPr kumimoji="1" lang="ko-KR" altLang="en-US" sz="1600" dirty="0"/>
              <a:t>테이블의 모든 데이터베이스 질의는 이 클래스의 인스턴스를 입력으로 받고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결과값 또한 인스턴스이다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 </a:t>
            </a:r>
            <a:r>
              <a:rPr kumimoji="1" lang="en-US" altLang="ko-KR" sz="1600" dirty="0"/>
              <a:t>@</a:t>
            </a:r>
            <a:r>
              <a:rPr kumimoji="1" lang="en-US" altLang="ko-KR" sz="1600" dirty="0" err="1"/>
              <a:t>ManyToMany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어노테이션을</a:t>
            </a:r>
            <a:r>
              <a:rPr kumimoji="1" lang="ko-KR" altLang="en-US" sz="1600" dirty="0"/>
              <a:t> 통해 </a:t>
            </a:r>
            <a:r>
              <a:rPr kumimoji="1" lang="en-US" altLang="ko-KR" sz="1600" dirty="0"/>
              <a:t>user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chemical</a:t>
            </a:r>
            <a:r>
              <a:rPr kumimoji="1" lang="ko-KR" altLang="en-US" sz="1600" dirty="0"/>
              <a:t> 테이블 간의 다대다 관계를 맺어 주었다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모든 </a:t>
            </a:r>
            <a:r>
              <a:rPr kumimoji="1" lang="ko-KR" altLang="en-US" sz="1600" dirty="0" err="1"/>
              <a:t>로직은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entity</a:t>
            </a:r>
            <a:r>
              <a:rPr kumimoji="1" lang="ko-KR" altLang="en-US" sz="1600" dirty="0"/>
              <a:t> 클래스에 포함 되고 </a:t>
            </a:r>
            <a:r>
              <a:rPr kumimoji="1" lang="en-US" altLang="ko-KR" sz="1600" dirty="0"/>
              <a:t>control class</a:t>
            </a:r>
            <a:r>
              <a:rPr kumimoji="1" lang="ko-KR" altLang="en-US" sz="1600" dirty="0"/>
              <a:t>에서 해당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호출하게 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26538F-E0D0-4D4E-AD59-7950E065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0" y="1361080"/>
            <a:ext cx="4456492" cy="4395776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1222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CrudRepository</a:t>
            </a:r>
            <a:r>
              <a:rPr kumimoji="1" lang="en-US" altLang="ko-KR" dirty="0"/>
              <a:t> Interface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3CC63-C675-E74B-8758-96CEEB7A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5" y="1127392"/>
            <a:ext cx="5042863" cy="4152946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DE516C-739A-9445-8331-23CF226B2BE3}"/>
              </a:ext>
            </a:extLst>
          </p:cNvPr>
          <p:cNvSpPr txBox="1"/>
          <p:nvPr/>
        </p:nvSpPr>
        <p:spPr>
          <a:xfrm>
            <a:off x="5486401" y="1127392"/>
            <a:ext cx="34171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CrudRepository</a:t>
            </a:r>
            <a:r>
              <a:rPr kumimoji="1" lang="ko-KR" altLang="en-US" sz="1600" dirty="0"/>
              <a:t> 인터페이스를 통해 데이터베이스의 모든 질의를 수행할 수 있다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en-US" altLang="ko-KR" sz="1600" dirty="0"/>
              <a:t>save, delete</a:t>
            </a:r>
            <a:r>
              <a:rPr kumimoji="1" lang="ko-KR" altLang="en-US" sz="1600" dirty="0"/>
              <a:t>와 같은 </a:t>
            </a:r>
            <a:r>
              <a:rPr kumimoji="1" lang="ko-KR" altLang="en-US" sz="1600" dirty="0" err="1"/>
              <a:t>메소드는</a:t>
            </a:r>
            <a:r>
              <a:rPr kumimoji="1" lang="ko-KR" altLang="en-US" sz="1600" dirty="0"/>
              <a:t> 이미 정의되어 있으므로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바로 사용 가능하다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정해진 규칙에 따라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정의만 해 주면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구현 안해도 됨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쿼리를 작성 하지 않고도 모든 질의를 수행 가능하다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예를 들어 </a:t>
            </a:r>
            <a:r>
              <a:rPr kumimoji="1" lang="en-US" altLang="ko-KR" sz="1600" dirty="0" err="1"/>
              <a:t>findByEmail</a:t>
            </a:r>
            <a:r>
              <a:rPr kumimoji="1" lang="ko-KR" altLang="en-US" sz="1600" dirty="0"/>
              <a:t>이라는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정의 해 주면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테이블의 속성 중 해당 </a:t>
            </a:r>
            <a:r>
              <a:rPr kumimoji="1" lang="en-US" altLang="ko-KR" sz="1600" dirty="0"/>
              <a:t>email</a:t>
            </a:r>
            <a:r>
              <a:rPr kumimoji="1" lang="ko-KR" altLang="en-US" sz="1600" dirty="0"/>
              <a:t> 값을 가지고 있는 </a:t>
            </a:r>
            <a:r>
              <a:rPr kumimoji="1" lang="ko-KR" altLang="en-US" sz="1600" dirty="0" err="1"/>
              <a:t>튜플을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리턴해준다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매개변수와 결과값 모두 </a:t>
            </a:r>
            <a:r>
              <a:rPr kumimoji="1" lang="en-US" altLang="ko-KR" sz="1600" dirty="0"/>
              <a:t>entity class</a:t>
            </a:r>
            <a:r>
              <a:rPr kumimoji="1" lang="ko-KR" altLang="en-US" sz="1600" dirty="0"/>
              <a:t>의 인스턴스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4366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34B0-4382-E443-931E-5EFE3752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리스트 불러오기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1384FF-793E-754E-BB0D-003C56E5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2" y="1714794"/>
            <a:ext cx="8226096" cy="34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FCD13-6A96-A044-BF40-94A3BBCE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 (Control Class)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0D90E-C30E-AD4D-93BB-18DD14B8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79728"/>
            <a:ext cx="7518400" cy="2095500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07A33-7FC5-C84E-9CBF-EA3A931DCB41}"/>
              </a:ext>
            </a:extLst>
          </p:cNvPr>
          <p:cNvSpPr txBox="1"/>
          <p:nvPr/>
        </p:nvSpPr>
        <p:spPr>
          <a:xfrm>
            <a:off x="628650" y="3902300"/>
            <a:ext cx="788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요청과 함께 해당 유저의 </a:t>
            </a:r>
            <a:r>
              <a:rPr kumimoji="1" lang="en-US" altLang="ko-KR" dirty="0"/>
              <a:t>id(</a:t>
            </a:r>
            <a:r>
              <a:rPr kumimoji="1" lang="en-US" altLang="ko-KR" dirty="0" err="1"/>
              <a:t>userID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받는다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 err="1"/>
              <a:t>userRepository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findByID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메소드를</a:t>
            </a:r>
            <a:r>
              <a:rPr kumimoji="1" lang="ko-KR" altLang="en-US" dirty="0"/>
              <a:t> 호출해 해당 유저의 </a:t>
            </a:r>
            <a:r>
              <a:rPr kumimoji="1" lang="en-US" altLang="ko-KR" dirty="0"/>
              <a:t>User </a:t>
            </a:r>
            <a:r>
              <a:rPr kumimoji="1" lang="ko-KR" altLang="en-US" dirty="0"/>
              <a:t>클래스 인스턴스를 </a:t>
            </a:r>
            <a:r>
              <a:rPr kumimoji="1" lang="ko-KR" altLang="en-US" dirty="0" err="1"/>
              <a:t>리턴받는다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/>
              <a:t>user </a:t>
            </a:r>
            <a:r>
              <a:rPr kumimoji="1" lang="ko-KR" altLang="en-US" dirty="0"/>
              <a:t>인스턴스 안에는 </a:t>
            </a:r>
            <a:r>
              <a:rPr kumimoji="1" lang="en-US" altLang="ko-KR" dirty="0"/>
              <a:t>chemicals</a:t>
            </a:r>
            <a:r>
              <a:rPr kumimoji="1" lang="ko-KR" altLang="en-US" dirty="0"/>
              <a:t>라는 속성으로 유저가 추가한 모든 화학약품들의 리스트가 존재한다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(Chemical</a:t>
            </a:r>
            <a:r>
              <a:rPr kumimoji="1" lang="ko-KR" altLang="en-US" dirty="0"/>
              <a:t> 클래스의 리스트</a:t>
            </a:r>
            <a:r>
              <a:rPr kumimoji="1"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/>
              <a:t>getter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chemicals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요청의 결과로 돌려준다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3795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2BC89-6D9A-2144-B6ED-DB26B425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추가하기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CF1FF0-7693-F441-805E-26DDA8118337}"/>
              </a:ext>
            </a:extLst>
          </p:cNvPr>
          <p:cNvGrpSpPr/>
          <p:nvPr/>
        </p:nvGrpSpPr>
        <p:grpSpPr>
          <a:xfrm>
            <a:off x="692150" y="1643487"/>
            <a:ext cx="7759700" cy="4239025"/>
            <a:chOff x="692150" y="1063938"/>
            <a:chExt cx="7759700" cy="42390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FAA9824-94FB-6F42-8724-2151EED35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853" y="1794420"/>
              <a:ext cx="7601844" cy="35085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E3269B-01C7-1E4F-9ED6-2121970BB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150" y="1063938"/>
              <a:ext cx="7759700" cy="72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43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DF894-012C-8548-9FB8-C1EA274B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 (Control Class)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0A60B-B8D2-FB41-AF9C-A99E9190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1" y="1193655"/>
            <a:ext cx="5975618" cy="2532918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02256-BBC3-AC4A-9B5A-B83ED5BDB1F0}"/>
              </a:ext>
            </a:extLst>
          </p:cNvPr>
          <p:cNvSpPr txBox="1"/>
          <p:nvPr/>
        </p:nvSpPr>
        <p:spPr>
          <a:xfrm>
            <a:off x="487707" y="3869048"/>
            <a:ext cx="7340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sz="1600" dirty="0"/>
              <a:t>요청과 함께 해당 유저의 </a:t>
            </a:r>
            <a:r>
              <a:rPr kumimoji="1" lang="en-US" altLang="ko-KR" sz="1600" dirty="0"/>
              <a:t>id(</a:t>
            </a:r>
            <a:r>
              <a:rPr kumimoji="1" lang="en-US" altLang="ko-KR" sz="1600" dirty="0" err="1"/>
              <a:t>userID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와 화학약품의 이름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화학약품이 보관될 장소를 받는다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이 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화학약품의 이름은 </a:t>
            </a:r>
            <a:r>
              <a:rPr kumimoji="1" lang="en-US" altLang="ko-KR" sz="1600" dirty="0"/>
              <a:t>name</a:t>
            </a:r>
            <a:r>
              <a:rPr kumimoji="1" lang="ko-KR" altLang="en-US" sz="1600" dirty="0"/>
              <a:t>이라는 이름으로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장소는 </a:t>
            </a:r>
            <a:r>
              <a:rPr kumimoji="1" lang="en-US" altLang="ko-KR" sz="1600" dirty="0"/>
              <a:t>place</a:t>
            </a:r>
            <a:r>
              <a:rPr kumimoji="1" lang="ko-KR" altLang="en-US" sz="1600" dirty="0"/>
              <a:t>란 이름으로 </a:t>
            </a:r>
            <a:r>
              <a:rPr kumimoji="1" lang="en-US" altLang="ko-KR" sz="1600" dirty="0"/>
              <a:t>Chemical </a:t>
            </a:r>
            <a:r>
              <a:rPr kumimoji="1" lang="ko-KR" altLang="en-US" sz="1600" dirty="0"/>
              <a:t>클래스의 인스턴스로 </a:t>
            </a:r>
            <a:r>
              <a:rPr kumimoji="1" lang="ko-KR" altLang="en-US" sz="1600" dirty="0" err="1"/>
              <a:t>매핑되어</a:t>
            </a:r>
            <a:r>
              <a:rPr kumimoji="1" lang="ko-KR" altLang="en-US" sz="1600" dirty="0"/>
              <a:t> 들어온다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Chemical</a:t>
            </a:r>
            <a:r>
              <a:rPr kumimoji="1" lang="ko-KR" altLang="en-US" sz="1600" dirty="0"/>
              <a:t> 클래스의 </a:t>
            </a:r>
            <a:r>
              <a:rPr kumimoji="1" lang="en-US" altLang="ko-KR" sz="1600" dirty="0" err="1"/>
              <a:t>setPresentTime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통해 현재 시간을 등록해준다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 err="1"/>
              <a:t>chemicalRepository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save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통해 화학 약품을 등록 해 주고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primary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key(id)</a:t>
            </a:r>
            <a:r>
              <a:rPr kumimoji="1" lang="ko-KR" altLang="en-US" sz="1600" dirty="0"/>
              <a:t>가 포함된 </a:t>
            </a:r>
            <a:r>
              <a:rPr kumimoji="1" lang="en-US" altLang="ko-KR" sz="1600" dirty="0" err="1"/>
              <a:t>savedChemical</a:t>
            </a:r>
            <a:r>
              <a:rPr kumimoji="1" lang="ko-KR" altLang="en-US" sz="1600" dirty="0"/>
              <a:t>을 </a:t>
            </a:r>
            <a:r>
              <a:rPr kumimoji="1" lang="ko-KR" altLang="en-US" sz="1600" dirty="0" err="1"/>
              <a:t>리턴받는다</a:t>
            </a:r>
            <a:r>
              <a:rPr kumimoji="1"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 err="1"/>
              <a:t>userRepository</a:t>
            </a:r>
            <a:r>
              <a:rPr kumimoji="1" lang="ko-KR" altLang="en-US" sz="1600" dirty="0"/>
              <a:t>의 </a:t>
            </a:r>
            <a:r>
              <a:rPr kumimoji="1" lang="en-US" altLang="ko-KR" sz="1600" dirty="0" err="1"/>
              <a:t>findByID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통해 유저를 찾아주고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해당 유저의 </a:t>
            </a:r>
            <a:r>
              <a:rPr kumimoji="1" lang="en-US" altLang="ko-KR" sz="1600" dirty="0"/>
              <a:t>chemicals</a:t>
            </a:r>
            <a:r>
              <a:rPr kumimoji="1" lang="ko-KR" altLang="en-US" sz="1600" dirty="0"/>
              <a:t>에 </a:t>
            </a:r>
            <a:r>
              <a:rPr kumimoji="1" lang="en-US" altLang="ko-KR" sz="1600" dirty="0" err="1"/>
              <a:t>savedChemical</a:t>
            </a:r>
            <a:r>
              <a:rPr kumimoji="1" lang="ko-KR" altLang="en-US" sz="1600" dirty="0"/>
              <a:t>을 추가 해 준다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user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저장 해 주면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user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chemical</a:t>
            </a:r>
            <a:r>
              <a:rPr kumimoji="1" lang="ko-KR" altLang="en-US" sz="1600" dirty="0"/>
              <a:t> 간의 </a:t>
            </a:r>
            <a:r>
              <a:rPr kumimoji="1" lang="en-US" altLang="ko-KR" sz="1600" dirty="0"/>
              <a:t>relationship</a:t>
            </a:r>
            <a:r>
              <a:rPr kumimoji="1" lang="ko-KR" altLang="en-US" sz="1600" dirty="0"/>
              <a:t> 또한 저장 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377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</TotalTime>
  <Words>421</Words>
  <Application>Microsoft Macintosh PowerPoint</Application>
  <PresentationFormat>화면 슬라이드 쇼(4:3)</PresentationFormat>
  <Paragraphs>37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Software Architecture Documentation</vt:lpstr>
      <vt:lpstr>Sequence</vt:lpstr>
      <vt:lpstr>Entity Class</vt:lpstr>
      <vt:lpstr>Entity Class</vt:lpstr>
      <vt:lpstr>CrudRepository Interface</vt:lpstr>
      <vt:lpstr>화학 약품 리스트 불러오기</vt:lpstr>
      <vt:lpstr>Implementation (Control Class)</vt:lpstr>
      <vt:lpstr>화학 약품 추가하기</vt:lpstr>
      <vt:lpstr>Implementation (Control Class)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정영모</dc:creator>
  <cp:lastModifiedBy>정영모</cp:lastModifiedBy>
  <cp:revision>23</cp:revision>
  <dcterms:created xsi:type="dcterms:W3CDTF">2019-10-28T07:59:46Z</dcterms:created>
  <dcterms:modified xsi:type="dcterms:W3CDTF">2019-11-02T07:11:23Z</dcterms:modified>
</cp:coreProperties>
</file>