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7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7" r:id="rId13"/>
    <p:sldId id="338" r:id="rId14"/>
    <p:sldId id="340" r:id="rId15"/>
    <p:sldId id="341" r:id="rId16"/>
    <p:sldId id="342" r:id="rId17"/>
    <p:sldId id="332" r:id="rId18"/>
    <p:sldId id="333" r:id="rId19"/>
    <p:sldId id="334" r:id="rId20"/>
    <p:sldId id="335" r:id="rId21"/>
    <p:sldId id="336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5"/>
    <p:restoredTop sz="94796" autoAdjust="0"/>
  </p:normalViewPr>
  <p:slideViewPr>
    <p:cSldViewPr snapToGrid="0" snapToObjects="1">
      <p:cViewPr varScale="1">
        <p:scale>
          <a:sx n="106" d="100"/>
          <a:sy n="106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DB3D-B34B-8A42-86F4-7AAFB0230BB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B9AC-2DA3-2A4F-8C37-B9514CD8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42A-65FE-BF44-B198-145B4213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F7E6-3BC4-7D4D-AAE6-5717FD0B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C628-D31D-EA46-9805-C88E985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16E-2F6D-0F43-BE25-55539E6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07F3-0142-D148-A51E-40BF03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EC2-C8A8-514E-A741-865C8F7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61CC-5334-9B4C-8FE3-638813F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C811-9E3A-D34D-8B87-8340DFB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5CE-DECB-8449-9F6D-49FFE31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DFA-BD40-6B40-81BB-3D0BD9D9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6EFF-8ADE-B34D-AB30-E2C2DCB8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45FE-69B7-1641-BB89-B5DA5892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518F-16A5-E941-AFE9-C0BE950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C5F-78A8-0249-BC31-D234BC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8A8F-342B-8D4E-86E5-384EB6D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98B-32DA-DF4A-83E2-62A8D43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06C6-12EF-1F4B-93C1-5FA1636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69A-6BF7-194E-BCD9-AAF067B4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F792-374C-B046-B3A4-C81B735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BCF-E7AB-3C46-B3F5-02EFBC81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BC3-1EC8-9140-9F2E-767DC3A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AEF-3A04-224A-AB2A-D2F08FC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763-4938-8940-BD02-C5BB8E1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1247-F701-EE4B-8A15-3ADEBF7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0E5C-210A-7A43-9532-E5A623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6EF-12EB-5448-B7BA-81F298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6D2-6079-EE46-B859-AD759144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FCB8-1D99-D840-B746-B04F91F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AA62-CCC3-1D40-8575-91114BF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279-8242-6644-8B28-35CCC81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FB6C-E4BD-014A-9BC5-44BB2E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B82-B8D0-BA48-A010-2E84F68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112B-3AB9-2C43-B333-154D3E8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F088-1464-6F47-9EC4-9CBA866F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7391E-C11E-D046-91B5-D5A2A392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BB58-F80C-9F42-9BA0-0333465EE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CCEE-06F8-8A40-9069-01649B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752C-B880-2E48-BC3C-ADD2D4E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4BA3-87DF-9942-A7BF-809F0240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45D-AABB-9B4B-9F39-916E95A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22C9-44B4-F140-B91C-DC689755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C87-B52F-E54B-A5A3-96BC04A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61D2-3895-B649-80FC-94C552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5B44-ED6C-494E-ACBD-59636454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F6A6-6698-9D42-9361-1A9AB483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700A-64D0-BD4B-BC15-296561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3C2-D3A0-3C4B-B759-055D1CF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3446-35A6-E04C-B9A4-8AAC9B63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BC47-1BC6-C040-8BED-2CA1CD00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7799-E595-EA48-AAB6-629B684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C84D3-E7F4-9944-970D-EF4289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758D-9EBF-294F-B7A4-D3A066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914-038C-4542-9774-918B402E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EA006-EC2B-A14F-8091-9D563CDA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15F7-3BFF-B945-9A52-F597B9E0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5FCD-F1B7-2344-B936-09FA367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795-86BB-2E40-92DA-2EA7CE8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CA3A-0440-F24D-9B51-83A742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813D-1A45-1A48-9CBB-CFB4F5A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3A9-0491-804C-8833-41DC39E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BCD8-9EF9-BF41-9257-96615E7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80C-01F0-9642-890A-996E2A88EBC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42D3-ED10-0C44-8AD1-E8365C3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9326-5D59-8D46-B1D3-8EA8263D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72585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등록하는 과정에서 보관 장소를 추천 받고 선택해 보관 장소별로 약품을 조회할 수 있는 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추가하거나 기존 약품의 위치 정보를 수정하기 위해 해당 메뉴를 선택함으로써 시작된다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장소를 추가하는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indent="-17145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3.1)’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약품의 위치 정보를 수정하는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3.2)’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‘+’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 후 장소의 이름을 입력하고 해당 장소의 정보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온도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산소농도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속성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입력한 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‘추가하기’ 버튼을 누른다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온도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습도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없음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보통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높음 중 선택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기타 옵션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채광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산소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폭발방지는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체크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추가하기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등록한 장소 정보를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보관장소가 성공적으로 추가되었습니다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055284"/>
              </p:ext>
            </p:extLst>
          </p:nvPr>
        </p:nvGraphicFramePr>
        <p:xfrm>
          <a:off x="838200" y="1027906"/>
          <a:ext cx="10515600" cy="5466961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폐기할 약품 선택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 약품 중에서 폐기할 약품을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정보 창을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약품을 시스템 상에서 삭제한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폐기 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5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34701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사용량이 남아있는 양을 초과한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“잘못된 사용량을 입력하셨습니다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미만의 수를 입력하는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보다 큰 수를 입력해 주세요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2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9855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멤버를 초대하는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비밀번호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확인을 입력한 후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(AF3)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120348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이메일을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소속된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멤버들 가운데 해당 이메일을 가진 멤버를 찾는다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멤버를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추가하고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성공적으로 초대되었습니다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가입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가입신청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비밀번호를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신청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추가하고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729901"/>
              </p:ext>
            </p:extLst>
          </p:nvPr>
        </p:nvGraphicFramePr>
        <p:xfrm>
          <a:off x="838200" y="1021798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‘my Lab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속해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현재 속해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인원수를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버튼과 함께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정말 탈퇴하시겠습니까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 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시 기기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알람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등의 정보가 모두 삭제됩니다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!)”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‘OK’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‘OK’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멤버에 대한 정보를 모두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1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/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있는 상태에서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생성이나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/ Basic flow  4.1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 오류가 발생한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비밀번호와 비밀번호 확인에 입력된 값이 일치하지 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두 비밀번호가 일치하지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중복인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이름이 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존재합니다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 / Basic Flow 5.1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상태에서 멤버 초대나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소속된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 / Basic flow 5.1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5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존재하지 않을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이메일을 가진 멤버가 존재하지 않을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가진 멤버가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이메일을 가진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멤버는 이미 속해있는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않을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이름을 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일치하지 않을 경우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일치하지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패스워드가 올바르지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527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기기를 등록하거나 삭제하기 위해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 이미 등록된 기기의 사용을 예약하거나 신청된 예약을 삭제하기 위해 어플리케이션의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등록하는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삭제하는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예약하는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예약을 삭제하는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 추가 창을 화면에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기기의 이름을 입력하고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기기의 이름을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0029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삭제하고자 하는 기기를 선택한 후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화면상에 “해당 기기를 삭제하시겠습니까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메시지와 함께 선택한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기기명을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누르면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시스템 상에서 선택한 기기를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2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예약하기를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출력된 달력의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상단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화살표를 이용하여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예약현황을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시간 선택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기기의 사용 시작 시간과 끝 시간을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30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 단위로 입력한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목록 하단의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시간이 예약이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가능한 시간인지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AF3) (AF4)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4.3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선택한 시간에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이름으로 기기를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예약한 후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3135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등록하는 과정에서 보관 장소를 추천 받고 선택해 보관 장소별로 약품을 조회할 수 있는 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버튼을 누른 후 상단의 검색 창에 새로 등록을 원하는 약품의 이름을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입력하고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‘Search’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이름을 검색해 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pH)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받아와 화면에 출력해준다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별칭을 입력한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 (AF4)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초기 용량을 입력하고 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(g, mL)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yymmdd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입력한다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표출된 약품들 중 원하는 대상을 선택한다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약품에 대해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22885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삭제를 원하는 기기 및 시간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예약을 삭제할 기기를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화면의 상단 화살표를 이용해 예약 삭제를 원하는 날짜로 이동한다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해당 날짜에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예약이 존재한다면 시스템은 예약 구간과 함께 예약을 삭제할 수 있는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화면에 함께 출력한다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클릭한다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예약을 시스템에서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6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이름이 이미 존재 하는 이름일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“기기 이름이 중복되었습니다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지나간 시간일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“지난 시간은 예약할 수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예약중인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“예약 시간이 중복됩니다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예약의 끝 시간이 예약 시작 시간보다 빠를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“끝 시간이 시작시간보다 빠릅니다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8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158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매일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자동으로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재고소진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유해성 있는 약품을 오래 사용하여 약품에 의한 질병이 발생 할 수 있는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의심 질병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유효기간을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전부터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당일까지인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유효일자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남았습니다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유효기간이 지나면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 해당 약품의 남은 양을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바꾼다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이거 지금은 구현 안되어 있는데 구현 되는지 안되는지 확인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등록일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후 남은 양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 개수에 따라 해당 알림 아이콘 </a:t>
                      </a:r>
                      <a:r>
                        <a:rPr lang="ko-KR" altLang="en-US" sz="110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오른쪾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상단에 알림 개수 출력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8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55466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남은 양을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경우 해당 약품의 이름을 재고소진 리스트에 추가한다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모든 약품에 대해 확인이 끝나면 리스트에 추가된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양이 얼마 남지 않았습니다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.”, “(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전부 소진되었습니다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71875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 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이건 하나도 확인 </a:t>
                      </a:r>
                      <a:r>
                        <a:rPr lang="ko-KR" altLang="en-US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안했으니까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내일 꼭 확인하기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특수 건강진단을 받아야하는 약품의 등록 여부를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그러한 약품이 존재한다면 해당 약품을 대상으로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각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사용기간은 다음과 같다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– 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각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가입한 날짜 또는 약품이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날짜 중 더 최근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만약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기간이 약품의 건강 진단 주기를 초과했을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멤버에게 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사용한지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개월이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 건강진단을 받아야 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 약품 정보창으로 이동한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(AF2)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74279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 또는 재고소진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(3.1)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(x</a:t>
                      </a:r>
                      <a:r>
                        <a:rPr lang="ko-KR" alt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</a:t>
                      </a:r>
                      <a:r>
                        <a:rPr lang="en-US" alt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(3.1)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삭제하면 아이콘 오른쪽 배지 숫자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줄어듬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0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되면 아예 없어진다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삭제하면 아이콘 오른쪽 배지 숫자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줄어듬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0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되면 아예 없어진다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6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8200" y="1027905"/>
            <a:ext cx="10515600" cy="5520315"/>
            <a:chOff x="838200" y="1027906"/>
            <a:chExt cx="10515600" cy="5520315"/>
          </a:xfrm>
        </p:grpSpPr>
        <p:graphicFrame>
          <p:nvGraphicFramePr>
            <p:cNvPr id="7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4449884"/>
                </p:ext>
              </p:extLst>
            </p:nvPr>
          </p:nvGraphicFramePr>
          <p:xfrm>
            <a:off x="838200" y="1027906"/>
            <a:ext cx="10515600" cy="5520315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1513421">
                    <a:extLst>
                      <a:ext uri="{9D8B030D-6E8A-4147-A177-3AD203B41FA5}">
                        <a16:colId xmlns:a16="http://schemas.microsoft.com/office/drawing/2014/main" val="2203105785"/>
                      </a:ext>
                    </a:extLst>
                  </a:gridCol>
                  <a:gridCol w="9002179">
                    <a:extLst>
                      <a:ext uri="{9D8B030D-6E8A-4147-A177-3AD203B41FA5}">
                        <a16:colId xmlns:a16="http://schemas.microsoft.com/office/drawing/2014/main" val="596641925"/>
                      </a:ext>
                    </a:extLst>
                  </a:gridCol>
                </a:tblGrid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Use Case Name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 보관 장소 관리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626431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Brief Description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에서 사용하는 약품을 등록하고 삭제하는 과정에서 보관 장소를 추천 받고 선택해 보관 장소별로 약품을 조회할 수 있는 유스케이스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92888843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Principal Actor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47671405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Precondition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멤버는 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 등록된 상태이다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5755156"/>
                    </a:ext>
                  </a:extLst>
                </a:tr>
                <a:tr h="305868">
                  <a:tc gridSpan="2"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Basic Flow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6431010"/>
                    </a:ext>
                  </a:extLst>
                </a:tr>
                <a:tr h="3908209">
                  <a:tc gridSpan="2">
                    <a:txBody>
                      <a:bodyPr/>
                      <a:lstStyle/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 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  3.3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약품이</a:t>
                        </a: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보관될 장소 추천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l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멤버가 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‘</a:t>
                        </a:r>
                        <a:r>
                          <a:rPr lang="ko-KR" altLang="en-US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장소를 선택해주세요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’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버튼을 누르면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약품의 성상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풍해성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빛반응성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발화성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인화성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폭발성 정보를 바탕으로 약품 보관 최적의 장소를 추천해주기 위한 다음의 로직을 수행한다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여기서 각 등록된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장소들에는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각각 온도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습도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산소농도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 방지의 속성이 지정되어 있다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추가 될 약품에 대해</a:t>
                        </a: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고체일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 이하의 온도인 장소를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액체일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녹는점과 끓는점 사이의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기체일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 이상의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7289663"/>
                    </a:ext>
                  </a:extLst>
                </a:tr>
              </a:tbl>
            </a:graphicData>
          </a:graphic>
        </p:graphicFrame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085" y="3951270"/>
              <a:ext cx="4041830" cy="143969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8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02521"/>
              </p:ext>
            </p:extLst>
          </p:nvPr>
        </p:nvGraphicFramePr>
        <p:xfrm>
          <a:off x="838200" y="1027906"/>
          <a:ext cx="10515600" cy="6274695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등록하고 삭제하는 과정에서 보관 장소를 추천 받고 선택해 보관 장소별로 약품을 조회할 수 있는 유스케이스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보관될 장소 추천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조해성이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풍해성이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높은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빛과 반응하는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 농도가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폭발성이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처리가 된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등록해 놓은 장소들 가운데 추천된 장소를 최상단에 위치시킨 상태로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A487342-2A9A-4536-8FAE-B19F87C7665D}"/>
              </a:ext>
            </a:extLst>
          </p:cNvPr>
          <p:cNvGrpSpPr/>
          <p:nvPr/>
        </p:nvGrpSpPr>
        <p:grpSpPr>
          <a:xfrm>
            <a:off x="4260539" y="2925806"/>
            <a:ext cx="3816196" cy="2665736"/>
            <a:chOff x="4260539" y="2779502"/>
            <a:chExt cx="3816196" cy="2665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776A5C-24F9-4A48-80EC-81F2968FC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977"/>
            <a:stretch/>
          </p:blipFill>
          <p:spPr>
            <a:xfrm>
              <a:off x="4260539" y="4988326"/>
              <a:ext cx="3816196" cy="4569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D1E93E2-A842-4A4F-B438-7BD900D07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228"/>
            <a:stretch/>
          </p:blipFill>
          <p:spPr>
            <a:xfrm>
              <a:off x="4260539" y="2779502"/>
              <a:ext cx="3816196" cy="2304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0713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등록하고 삭제하는 과정에서 보관 장소를 추천 받고 선택해 보관 장소별로 약품을 조회할 수 있는 유스케이스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3.4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보관될 장소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보관되길 원하는 장소를 선택한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 완료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3.5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확인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족 특성 정보를 바탕으로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할로겐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할로겐에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검사에 통과한다면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약품을 추가하시겠습니까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출력한다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yes’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해당 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 정보와 보관 장소를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39119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이름을 잘못 입력한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않는 약품의 이름입니다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별칭이 이미 존재하는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존재하는 별칭입니다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력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하지 않는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자동으로 해당 약품에 대해 약품 이름 뒤에 오름차순으로 순서로 번호를 붙여준다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입력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했지만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 확인 버튼을 누르지 않은 경우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별칭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중복확인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눌러 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1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6788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추천할 장소가 없는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2.4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 장소가 없습니다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장소를 선택하거나 새로 장소를 추가하여 등록해주세요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2.3 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적합성 검사에 통과하지 못할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2.5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“해당 약품은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상호 작용이 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괜찮습니까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‘yes’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약품이 추가되고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‘no’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2.4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0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15942"/>
              </p:ext>
            </p:extLst>
          </p:nvPr>
        </p:nvGraphicFramePr>
        <p:xfrm>
          <a:off x="838200" y="1027906"/>
          <a:ext cx="10515600" cy="5466961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사용할 때마다 사용량을 입력해 약품의 재고를 관리하기 위해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도우미 어플리케이션의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약품 관리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사용한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서프플로우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폐기할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사용량 업데이트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Chemicals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약품 목록 중 사용한 약품을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정보창에는 기존의 약품 정보와 함께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남아 있는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초기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(%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추가로 표시된다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34668"/>
              </p:ext>
            </p:extLst>
          </p:nvPr>
        </p:nvGraphicFramePr>
        <p:xfrm>
          <a:off x="838200" y="1027906"/>
          <a:ext cx="10515600" cy="5466961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사용량을 입력하는 칸과 단위 목록을 화면에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단위는 질량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부피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(mL)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사용량을 입력하고 단위를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입력된 사용량을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mL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사용량과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밀도를 곱한 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반영되었습니다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 업데이트된 값을 화면에 다시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양이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 “약품이 얼마 남지 않았습니다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kumimoji="0" lang="ko-KR" altLang="en-US" sz="11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1942</Words>
  <Application>Microsoft Macintosh PowerPoint</Application>
  <PresentationFormat>Widescreen</PresentationFormat>
  <Paragraphs>449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함초롬바탕</vt:lpstr>
      <vt:lpstr>Arial</vt:lpstr>
      <vt:lpstr>Calibri</vt:lpstr>
      <vt:lpstr>Calibri Light</vt:lpstr>
      <vt:lpstr>Office Theme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 주영</dc:creator>
  <cp:lastModifiedBy>강 주영</cp:lastModifiedBy>
  <cp:revision>179</cp:revision>
  <dcterms:created xsi:type="dcterms:W3CDTF">2019-11-30T15:12:08Z</dcterms:created>
  <dcterms:modified xsi:type="dcterms:W3CDTF">2019-12-08T08:50:56Z</dcterms:modified>
</cp:coreProperties>
</file>