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8" r:id="rId2"/>
    <p:sldId id="259" r:id="rId3"/>
    <p:sldId id="278" r:id="rId4"/>
    <p:sldId id="260" r:id="rId5"/>
    <p:sldId id="263" r:id="rId6"/>
    <p:sldId id="264" r:id="rId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18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612" y="8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480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1487453861"/>
              </p:ext>
            </p:extLst>
          </p:nvPr>
        </p:nvGraphicFramePr>
        <p:xfrm>
          <a:off x="611187" y="1268412"/>
          <a:ext cx="7921600" cy="631389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및 장소 선택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 추가할 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r>
                        <a:rPr lang="ko-KR" altLang="en-US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변경할 약품 선택 </a:t>
                      </a:r>
                      <a:endParaRPr lang="en-US" altLang="ko-KR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 표출된 약품들 중 원하는 대상을 선택한다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약품에 대해 해당 약품의 보관장소 정보를 화면에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" altLang="en-US"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하단에 ‘장소수정’ 과 ‘닫기’ 버튼을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" altLang="en-US"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‘수정하기’ 버튼을 클릭하면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장소를 수정할 수 있는 화면을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160012459"/>
              </p:ext>
            </p:extLst>
          </p:nvPr>
        </p:nvGraphicFramePr>
        <p:xfrm>
          <a:off x="611200" y="1249062"/>
          <a:ext cx="7921600" cy="655026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빛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86DF-5BEB-BE41-9EF5-63EA43819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55858"/>
              </p:ext>
            </p:extLst>
          </p:nvPr>
        </p:nvGraphicFramePr>
        <p:xfrm>
          <a:off x="2971800" y="4263203"/>
          <a:ext cx="3200400" cy="1143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7919242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676631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589358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45846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          성상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속성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액체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764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녹는점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82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끓는점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702583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1954F-BE81-CC45-A8B8-2208A191EA76}"/>
              </a:ext>
            </a:extLst>
          </p:cNvPr>
          <p:cNvCxnSpPr>
            <a:cxnSpLocks/>
          </p:cNvCxnSpPr>
          <p:nvPr/>
        </p:nvCxnSpPr>
        <p:spPr>
          <a:xfrm>
            <a:off x="2971800" y="4263203"/>
            <a:ext cx="806824" cy="362586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940124675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83D51C-4678-654C-AFFD-D146B26D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62520"/>
              </p:ext>
            </p:extLst>
          </p:nvPr>
        </p:nvGraphicFramePr>
        <p:xfrm>
          <a:off x="2268001" y="2953398"/>
          <a:ext cx="4607998" cy="189674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36226">
                  <a:extLst>
                    <a:ext uri="{9D8B030D-6E8A-4147-A177-3AD203B41FA5}">
                      <a16:colId xmlns:a16="http://schemas.microsoft.com/office/drawing/2014/main" val="2729663393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665832366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975644188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674449049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889125329"/>
                    </a:ext>
                  </a:extLst>
                </a:gridCol>
              </a:tblGrid>
              <a:tr h="33513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장소속성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약품속성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습도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산소농도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폭발방지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4404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조해성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84016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풍해성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↑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84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빛반응성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503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107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85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연소성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869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폭발성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8342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059C6-1D28-E949-A8D7-3EFB448DB467}"/>
              </a:ext>
            </a:extLst>
          </p:cNvPr>
          <p:cNvCxnSpPr>
            <a:cxnSpLocks/>
          </p:cNvCxnSpPr>
          <p:nvPr/>
        </p:nvCxnSpPr>
        <p:spPr>
          <a:xfrm>
            <a:off x="2268001" y="2953398"/>
            <a:ext cx="1143000" cy="502888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1941737907"/>
              </p:ext>
            </p:extLst>
          </p:nvPr>
        </p:nvGraphicFramePr>
        <p:xfrm>
          <a:off x="611187" y="1268413"/>
          <a:ext cx="7921600" cy="520604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장소 적합성 확인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족 특성 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할로겐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약품이 할로겐에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 적합성 검사에 통과한다면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1380990804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>
            <p:extLst>
              <p:ext uri="{D42A27DB-BD31-4B8C-83A1-F6EECF244321}">
                <p14:modId xmlns:p14="http://schemas.microsoft.com/office/powerpoint/2010/main" val="2802693571"/>
              </p:ext>
            </p:extLst>
          </p:nvPr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1287</Words>
  <Application>Microsoft Office PowerPoint</Application>
  <PresentationFormat>화면 슬라이드 쇼(4:3)</PresentationFormat>
  <Paragraphs>197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Symbols</vt:lpstr>
      <vt:lpstr>Malgun Gothic</vt:lpstr>
      <vt:lpstr>Malgun Gothic</vt:lpstr>
      <vt:lpstr>Arial</vt:lpstr>
      <vt:lpstr>Arial Narrow</vt:lpstr>
      <vt:lpstr>Calibri</vt:lpstr>
      <vt:lpstr>PSJ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한빈 이</cp:lastModifiedBy>
  <cp:revision>76</cp:revision>
  <dcterms:modified xsi:type="dcterms:W3CDTF">2019-11-30T07:40:52Z</dcterms:modified>
</cp:coreProperties>
</file>